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3" r:id="rId6"/>
    <p:sldId id="261" r:id="rId7"/>
    <p:sldId id="262" r:id="rId8"/>
    <p:sldId id="260" r:id="rId9"/>
    <p:sldId id="264" r:id="rId10"/>
    <p:sldId id="410" r:id="rId11"/>
    <p:sldId id="270" r:id="rId12"/>
    <p:sldId id="269" r:id="rId13"/>
    <p:sldId id="266" r:id="rId14"/>
    <p:sldId id="267" r:id="rId15"/>
    <p:sldId id="268" r:id="rId16"/>
    <p:sldId id="271" r:id="rId17"/>
    <p:sldId id="272" r:id="rId18"/>
    <p:sldId id="273" r:id="rId19"/>
    <p:sldId id="274" r:id="rId20"/>
    <p:sldId id="275" r:id="rId21"/>
    <p:sldId id="276" r:id="rId22"/>
    <p:sldId id="286" r:id="rId23"/>
    <p:sldId id="292" r:id="rId24"/>
    <p:sldId id="293" r:id="rId25"/>
    <p:sldId id="294" r:id="rId26"/>
    <p:sldId id="295" r:id="rId27"/>
    <p:sldId id="296" r:id="rId28"/>
    <p:sldId id="407" r:id="rId29"/>
    <p:sldId id="408" r:id="rId30"/>
    <p:sldId id="283" r:id="rId31"/>
    <p:sldId id="291" r:id="rId32"/>
    <p:sldId id="282" r:id="rId33"/>
    <p:sldId id="284" r:id="rId34"/>
    <p:sldId id="279" r:id="rId35"/>
    <p:sldId id="285" r:id="rId36"/>
    <p:sldId id="398" r:id="rId37"/>
    <p:sldId id="409"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5AF878-A612-4014-9039-795AB0655038}" v="2" dt="2021-04-06T07:55:18.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44" autoAdjust="0"/>
    <p:restoredTop sz="94660"/>
  </p:normalViewPr>
  <p:slideViewPr>
    <p:cSldViewPr snapToGrid="0">
      <p:cViewPr varScale="1">
        <p:scale>
          <a:sx n="109" d="100"/>
          <a:sy n="109" d="100"/>
        </p:scale>
        <p:origin x="10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Lefort" userId="06133a8ec5c13209" providerId="LiveId" clId="{BC3DB49C-3E01-4746-B41B-CB98907A2168}"/>
    <pc:docChg chg="undo custSel addSld delSld modSld sldOrd modMainMaster modShowInfo">
      <pc:chgData name="Eric Lefort" userId="06133a8ec5c13209" providerId="LiveId" clId="{BC3DB49C-3E01-4746-B41B-CB98907A2168}" dt="2021-03-23T08:38:38.284" v="10376" actId="2744"/>
      <pc:docMkLst>
        <pc:docMk/>
      </pc:docMkLst>
      <pc:sldChg chg="addSp delSp modSp new mod setBg">
        <pc:chgData name="Eric Lefort" userId="06133a8ec5c13209" providerId="LiveId" clId="{BC3DB49C-3E01-4746-B41B-CB98907A2168}" dt="2021-03-18T14:04:47.511" v="246" actId="20577"/>
        <pc:sldMkLst>
          <pc:docMk/>
          <pc:sldMk cId="807975824" sldId="256"/>
        </pc:sldMkLst>
        <pc:spChg chg="mod">
          <ac:chgData name="Eric Lefort" userId="06133a8ec5c13209" providerId="LiveId" clId="{BC3DB49C-3E01-4746-B41B-CB98907A2168}" dt="2021-03-18T13:59:39.774" v="171" actId="255"/>
          <ac:spMkLst>
            <pc:docMk/>
            <pc:sldMk cId="807975824" sldId="256"/>
            <ac:spMk id="2" creationId="{D9526945-1041-4342-A9B5-AB39FEF896B3}"/>
          </ac:spMkLst>
        </pc:spChg>
        <pc:spChg chg="mod">
          <ac:chgData name="Eric Lefort" userId="06133a8ec5c13209" providerId="LiveId" clId="{BC3DB49C-3E01-4746-B41B-CB98907A2168}" dt="2021-03-18T14:00:04.022" v="173" actId="1076"/>
          <ac:spMkLst>
            <pc:docMk/>
            <pc:sldMk cId="807975824" sldId="256"/>
            <ac:spMk id="3" creationId="{35FE0A5B-A811-4088-A2A5-90D1D64CC66C}"/>
          </ac:spMkLst>
        </pc:spChg>
        <pc:spChg chg="add mod">
          <ac:chgData name="Eric Lefort" userId="06133a8ec5c13209" providerId="LiveId" clId="{BC3DB49C-3E01-4746-B41B-CB98907A2168}" dt="2021-03-18T14:02:15.207" v="202" actId="20577"/>
          <ac:spMkLst>
            <pc:docMk/>
            <pc:sldMk cId="807975824" sldId="256"/>
            <ac:spMk id="4" creationId="{B2A3DAB0-39CF-4154-8BAA-FE9B7BD71976}"/>
          </ac:spMkLst>
        </pc:spChg>
        <pc:spChg chg="add mod">
          <ac:chgData name="Eric Lefort" userId="06133a8ec5c13209" providerId="LiveId" clId="{BC3DB49C-3E01-4746-B41B-CB98907A2168}" dt="2021-03-18T14:04:47.511" v="246" actId="20577"/>
          <ac:spMkLst>
            <pc:docMk/>
            <pc:sldMk cId="807975824" sldId="256"/>
            <ac:spMk id="11" creationId="{8F4C22FF-585A-4DE1-85D6-A5CAAD363BE6}"/>
          </ac:spMkLst>
        </pc:spChg>
        <pc:picChg chg="add mod">
          <ac:chgData name="Eric Lefort" userId="06133a8ec5c13209" providerId="LiveId" clId="{BC3DB49C-3E01-4746-B41B-CB98907A2168}" dt="2021-03-18T14:02:28.277" v="203" actId="1076"/>
          <ac:picMkLst>
            <pc:docMk/>
            <pc:sldMk cId="807975824" sldId="256"/>
            <ac:picMk id="6" creationId="{633F8F1D-E644-4914-AE55-FA63B1428205}"/>
          </ac:picMkLst>
        </pc:picChg>
        <pc:picChg chg="add del">
          <ac:chgData name="Eric Lefort" userId="06133a8ec5c13209" providerId="LiveId" clId="{BC3DB49C-3E01-4746-B41B-CB98907A2168}" dt="2021-03-18T13:44:32.846" v="139" actId="478"/>
          <ac:picMkLst>
            <pc:docMk/>
            <pc:sldMk cId="807975824" sldId="256"/>
            <ac:picMk id="8" creationId="{D71689E5-5402-4D8E-8AD1-C9815E6976B9}"/>
          </ac:picMkLst>
        </pc:picChg>
        <pc:picChg chg="add mod">
          <ac:chgData name="Eric Lefort" userId="06133a8ec5c13209" providerId="LiveId" clId="{BC3DB49C-3E01-4746-B41B-CB98907A2168}" dt="2021-03-18T14:01:45.776" v="188" actId="1076"/>
          <ac:picMkLst>
            <pc:docMk/>
            <pc:sldMk cId="807975824" sldId="256"/>
            <ac:picMk id="10" creationId="{2149DCE2-C6F9-4385-B36A-C9D42E82742F}"/>
          </ac:picMkLst>
        </pc:picChg>
        <pc:picChg chg="add del mod">
          <ac:chgData name="Eric Lefort" userId="06133a8ec5c13209" providerId="LiveId" clId="{BC3DB49C-3E01-4746-B41B-CB98907A2168}" dt="2021-03-18T13:43:57.655" v="137" actId="478"/>
          <ac:picMkLst>
            <pc:docMk/>
            <pc:sldMk cId="807975824" sldId="256"/>
            <ac:picMk id="1026" creationId="{9DB1C449-3B66-41B9-992C-CB8AE45374DB}"/>
          </ac:picMkLst>
        </pc:picChg>
        <pc:picChg chg="add del">
          <ac:chgData name="Eric Lefort" userId="06133a8ec5c13209" providerId="LiveId" clId="{BC3DB49C-3E01-4746-B41B-CB98907A2168}" dt="2021-03-18T13:43:54.792" v="136" actId="478"/>
          <ac:picMkLst>
            <pc:docMk/>
            <pc:sldMk cId="807975824" sldId="256"/>
            <ac:picMk id="1028" creationId="{1C24D406-21AC-489F-AE9A-709D8CF0B268}"/>
          </ac:picMkLst>
        </pc:picChg>
      </pc:sldChg>
      <pc:sldChg chg="modSp new mod">
        <pc:chgData name="Eric Lefort" userId="06133a8ec5c13209" providerId="LiveId" clId="{BC3DB49C-3E01-4746-B41B-CB98907A2168}" dt="2021-03-18T14:06:16.582" v="276" actId="20577"/>
        <pc:sldMkLst>
          <pc:docMk/>
          <pc:sldMk cId="3478192634" sldId="257"/>
        </pc:sldMkLst>
        <pc:spChg chg="mod">
          <ac:chgData name="Eric Lefort" userId="06133a8ec5c13209" providerId="LiveId" clId="{BC3DB49C-3E01-4746-B41B-CB98907A2168}" dt="2021-03-18T14:06:16.582" v="276" actId="20577"/>
          <ac:spMkLst>
            <pc:docMk/>
            <pc:sldMk cId="3478192634" sldId="257"/>
            <ac:spMk id="2" creationId="{2E38ABDF-CEC8-4FB2-A6BB-483545FB27A3}"/>
          </ac:spMkLst>
        </pc:spChg>
        <pc:spChg chg="mod">
          <ac:chgData name="Eric Lefort" userId="06133a8ec5c13209" providerId="LiveId" clId="{BC3DB49C-3E01-4746-B41B-CB98907A2168}" dt="2021-03-18T14:05:41.788" v="252" actId="123"/>
          <ac:spMkLst>
            <pc:docMk/>
            <pc:sldMk cId="3478192634" sldId="257"/>
            <ac:spMk id="3" creationId="{75BEB3A8-DBC6-4F64-A5B8-28391CEA18F6}"/>
          </ac:spMkLst>
        </pc:spChg>
      </pc:sldChg>
      <pc:sldChg chg="modSp new mod">
        <pc:chgData name="Eric Lefort" userId="06133a8ec5c13209" providerId="LiveId" clId="{BC3DB49C-3E01-4746-B41B-CB98907A2168}" dt="2021-03-19T15:31:59.074" v="4345" actId="20577"/>
        <pc:sldMkLst>
          <pc:docMk/>
          <pc:sldMk cId="2793766551" sldId="258"/>
        </pc:sldMkLst>
        <pc:spChg chg="mod">
          <ac:chgData name="Eric Lefort" userId="06133a8ec5c13209" providerId="LiveId" clId="{BC3DB49C-3E01-4746-B41B-CB98907A2168}" dt="2021-03-19T15:31:59.074" v="4345" actId="20577"/>
          <ac:spMkLst>
            <pc:docMk/>
            <pc:sldMk cId="2793766551" sldId="258"/>
            <ac:spMk id="2" creationId="{2B78CADA-DC5E-4EE4-8D1A-4F95D693485B}"/>
          </ac:spMkLst>
        </pc:spChg>
        <pc:spChg chg="mod">
          <ac:chgData name="Eric Lefort" userId="06133a8ec5c13209" providerId="LiveId" clId="{BC3DB49C-3E01-4746-B41B-CB98907A2168}" dt="2021-03-18T14:35:55.704" v="1322" actId="20577"/>
          <ac:spMkLst>
            <pc:docMk/>
            <pc:sldMk cId="2793766551" sldId="258"/>
            <ac:spMk id="3" creationId="{95D95D49-43D0-4FF1-899E-71432E26DB3B}"/>
          </ac:spMkLst>
        </pc:spChg>
      </pc:sldChg>
      <pc:sldChg chg="modSp new mod modAnim">
        <pc:chgData name="Eric Lefort" userId="06133a8ec5c13209" providerId="LiveId" clId="{BC3DB49C-3E01-4746-B41B-CB98907A2168}" dt="2021-03-22T17:03:03.664" v="10255"/>
        <pc:sldMkLst>
          <pc:docMk/>
          <pc:sldMk cId="2737837394" sldId="259"/>
        </pc:sldMkLst>
        <pc:spChg chg="mod">
          <ac:chgData name="Eric Lefort" userId="06133a8ec5c13209" providerId="LiveId" clId="{BC3DB49C-3E01-4746-B41B-CB98907A2168}" dt="2021-03-18T14:36:13.448" v="1341" actId="20577"/>
          <ac:spMkLst>
            <pc:docMk/>
            <pc:sldMk cId="2737837394" sldId="259"/>
            <ac:spMk id="2" creationId="{FCB30898-8BCE-4ED8-95ED-20031E226653}"/>
          </ac:spMkLst>
        </pc:spChg>
        <pc:spChg chg="mod">
          <ac:chgData name="Eric Lefort" userId="06133a8ec5c13209" providerId="LiveId" clId="{BC3DB49C-3E01-4746-B41B-CB98907A2168}" dt="2021-03-18T14:37:42.460" v="1362" actId="6549"/>
          <ac:spMkLst>
            <pc:docMk/>
            <pc:sldMk cId="2737837394" sldId="259"/>
            <ac:spMk id="3" creationId="{F7EEEFD9-5000-4AB3-A391-1AF44E834E97}"/>
          </ac:spMkLst>
        </pc:spChg>
      </pc:sldChg>
      <pc:sldChg chg="modSp new mod modAnim">
        <pc:chgData name="Eric Lefort" userId="06133a8ec5c13209" providerId="LiveId" clId="{BC3DB49C-3E01-4746-B41B-CB98907A2168}" dt="2021-03-22T17:35:37.923" v="10375" actId="20577"/>
        <pc:sldMkLst>
          <pc:docMk/>
          <pc:sldMk cId="1247808194" sldId="260"/>
        </pc:sldMkLst>
        <pc:spChg chg="mod">
          <ac:chgData name="Eric Lefort" userId="06133a8ec5c13209" providerId="LiveId" clId="{BC3DB49C-3E01-4746-B41B-CB98907A2168}" dt="2021-03-18T14:55:02.904" v="1708" actId="27636"/>
          <ac:spMkLst>
            <pc:docMk/>
            <pc:sldMk cId="1247808194" sldId="260"/>
            <ac:spMk id="2" creationId="{3298E921-609C-4A77-85DE-78DDD1CFD3F9}"/>
          </ac:spMkLst>
        </pc:spChg>
        <pc:spChg chg="mod">
          <ac:chgData name="Eric Lefort" userId="06133a8ec5c13209" providerId="LiveId" clId="{BC3DB49C-3E01-4746-B41B-CB98907A2168}" dt="2021-03-22T17:35:37.923" v="10375" actId="20577"/>
          <ac:spMkLst>
            <pc:docMk/>
            <pc:sldMk cId="1247808194" sldId="260"/>
            <ac:spMk id="3" creationId="{C76110AD-4872-4C23-A06C-6B6276AB4E00}"/>
          </ac:spMkLst>
        </pc:spChg>
      </pc:sldChg>
      <pc:sldChg chg="modSp mod modAnim">
        <pc:chgData name="Eric Lefort" userId="06133a8ec5c13209" providerId="LiveId" clId="{BC3DB49C-3E01-4746-B41B-CB98907A2168}" dt="2021-03-22T17:03:42.915" v="10257"/>
        <pc:sldMkLst>
          <pc:docMk/>
          <pc:sldMk cId="526281381" sldId="261"/>
        </pc:sldMkLst>
        <pc:spChg chg="mod">
          <ac:chgData name="Eric Lefort" userId="06133a8ec5c13209" providerId="LiveId" clId="{BC3DB49C-3E01-4746-B41B-CB98907A2168}" dt="2021-03-18T14:40:13.328" v="1450" actId="1076"/>
          <ac:spMkLst>
            <pc:docMk/>
            <pc:sldMk cId="526281381" sldId="261"/>
            <ac:spMk id="2" creationId="{FCB30898-8BCE-4ED8-95ED-20031E226653}"/>
          </ac:spMkLst>
        </pc:spChg>
        <pc:spChg chg="mod">
          <ac:chgData name="Eric Lefort" userId="06133a8ec5c13209" providerId="LiveId" clId="{BC3DB49C-3E01-4746-B41B-CB98907A2168}" dt="2021-03-18T14:40:07.617" v="1449" actId="5793"/>
          <ac:spMkLst>
            <pc:docMk/>
            <pc:sldMk cId="526281381" sldId="261"/>
            <ac:spMk id="3" creationId="{F7EEEFD9-5000-4AB3-A391-1AF44E834E97}"/>
          </ac:spMkLst>
        </pc:spChg>
      </pc:sldChg>
      <pc:sldChg chg="addSp delSp modSp new mod modAnim">
        <pc:chgData name="Eric Lefort" userId="06133a8ec5c13209" providerId="LiveId" clId="{BC3DB49C-3E01-4746-B41B-CB98907A2168}" dt="2021-03-22T17:04:02.055" v="10258"/>
        <pc:sldMkLst>
          <pc:docMk/>
          <pc:sldMk cId="3207876312" sldId="262"/>
        </pc:sldMkLst>
        <pc:spChg chg="del">
          <ac:chgData name="Eric Lefort" userId="06133a8ec5c13209" providerId="LiveId" clId="{BC3DB49C-3E01-4746-B41B-CB98907A2168}" dt="2021-03-18T14:47:07.048" v="1524" actId="478"/>
          <ac:spMkLst>
            <pc:docMk/>
            <pc:sldMk cId="3207876312" sldId="262"/>
            <ac:spMk id="2" creationId="{11C4DCC4-CE57-43DF-9484-A0DDC48C1286}"/>
          </ac:spMkLst>
        </pc:spChg>
        <pc:spChg chg="mod">
          <ac:chgData name="Eric Lefort" userId="06133a8ec5c13209" providerId="LiveId" clId="{BC3DB49C-3E01-4746-B41B-CB98907A2168}" dt="2021-03-19T17:04:33.106" v="8274" actId="1076"/>
          <ac:spMkLst>
            <pc:docMk/>
            <pc:sldMk cId="3207876312" sldId="262"/>
            <ac:spMk id="3" creationId="{AC88B380-83F2-435B-8306-F69D0E3A8F78}"/>
          </ac:spMkLst>
        </pc:spChg>
        <pc:spChg chg="add mod">
          <ac:chgData name="Eric Lefort" userId="06133a8ec5c13209" providerId="LiveId" clId="{BC3DB49C-3E01-4746-B41B-CB98907A2168}" dt="2021-03-18T14:53:17.256" v="1702" actId="20577"/>
          <ac:spMkLst>
            <pc:docMk/>
            <pc:sldMk cId="3207876312" sldId="262"/>
            <ac:spMk id="4" creationId="{73192F8C-E12F-494A-8B45-19E7473069B3}"/>
          </ac:spMkLst>
        </pc:spChg>
      </pc:sldChg>
      <pc:sldChg chg="modSp add mod ord modAnim">
        <pc:chgData name="Eric Lefort" userId="06133a8ec5c13209" providerId="LiveId" clId="{BC3DB49C-3E01-4746-B41B-CB98907A2168}" dt="2021-03-22T17:03:21.278" v="10256"/>
        <pc:sldMkLst>
          <pc:docMk/>
          <pc:sldMk cId="576837524" sldId="263"/>
        </pc:sldMkLst>
        <pc:spChg chg="mod">
          <ac:chgData name="Eric Lefort" userId="06133a8ec5c13209" providerId="LiveId" clId="{BC3DB49C-3E01-4746-B41B-CB98907A2168}" dt="2021-03-18T14:52:31.408" v="1700" actId="113"/>
          <ac:spMkLst>
            <pc:docMk/>
            <pc:sldMk cId="576837524" sldId="263"/>
            <ac:spMk id="3" creationId="{F7EEEFD9-5000-4AB3-A391-1AF44E834E97}"/>
          </ac:spMkLst>
        </pc:spChg>
      </pc:sldChg>
      <pc:sldChg chg="modSp new mod">
        <pc:chgData name="Eric Lefort" userId="06133a8ec5c13209" providerId="LiveId" clId="{BC3DB49C-3E01-4746-B41B-CB98907A2168}" dt="2021-03-22T17:16:53.463" v="10262" actId="20577"/>
        <pc:sldMkLst>
          <pc:docMk/>
          <pc:sldMk cId="2649682863" sldId="264"/>
        </pc:sldMkLst>
        <pc:spChg chg="mod">
          <ac:chgData name="Eric Lefort" userId="06133a8ec5c13209" providerId="LiveId" clId="{BC3DB49C-3E01-4746-B41B-CB98907A2168}" dt="2021-03-18T15:13:47.366" v="2611"/>
          <ac:spMkLst>
            <pc:docMk/>
            <pc:sldMk cId="2649682863" sldId="264"/>
            <ac:spMk id="2" creationId="{BFC55C2D-7397-462F-B7C8-5B925ABBB580}"/>
          </ac:spMkLst>
        </pc:spChg>
        <pc:spChg chg="mod">
          <ac:chgData name="Eric Lefort" userId="06133a8ec5c13209" providerId="LiveId" clId="{BC3DB49C-3E01-4746-B41B-CB98907A2168}" dt="2021-03-22T17:16:53.463" v="10262" actId="20577"/>
          <ac:spMkLst>
            <pc:docMk/>
            <pc:sldMk cId="2649682863" sldId="264"/>
            <ac:spMk id="3" creationId="{E42815C9-FDB2-42F9-9C59-F573945EE0E5}"/>
          </ac:spMkLst>
        </pc:spChg>
      </pc:sldChg>
      <pc:sldChg chg="modSp new del mod">
        <pc:chgData name="Eric Lefort" userId="06133a8ec5c13209" providerId="LiveId" clId="{BC3DB49C-3E01-4746-B41B-CB98907A2168}" dt="2021-03-18T15:38:58.821" v="3496" actId="47"/>
        <pc:sldMkLst>
          <pc:docMk/>
          <pc:sldMk cId="4174427289" sldId="265"/>
        </pc:sldMkLst>
        <pc:spChg chg="mod">
          <ac:chgData name="Eric Lefort" userId="06133a8ec5c13209" providerId="LiveId" clId="{BC3DB49C-3E01-4746-B41B-CB98907A2168}" dt="2021-03-18T15:15:20.536" v="2750" actId="20577"/>
          <ac:spMkLst>
            <pc:docMk/>
            <pc:sldMk cId="4174427289" sldId="265"/>
            <ac:spMk id="2" creationId="{0571C2A7-F04E-46FB-BE2C-5D5E7F52F936}"/>
          </ac:spMkLst>
        </pc:spChg>
      </pc:sldChg>
      <pc:sldChg chg="modSp new mod">
        <pc:chgData name="Eric Lefort" userId="06133a8ec5c13209" providerId="LiveId" clId="{BC3DB49C-3E01-4746-B41B-CB98907A2168}" dt="2021-03-19T17:10:11.589" v="8285" actId="123"/>
        <pc:sldMkLst>
          <pc:docMk/>
          <pc:sldMk cId="1685645243" sldId="266"/>
        </pc:sldMkLst>
        <pc:spChg chg="mod">
          <ac:chgData name="Eric Lefort" userId="06133a8ec5c13209" providerId="LiveId" clId="{BC3DB49C-3E01-4746-B41B-CB98907A2168}" dt="2021-03-18T15:51:32.267" v="4307" actId="27636"/>
          <ac:spMkLst>
            <pc:docMk/>
            <pc:sldMk cId="1685645243" sldId="266"/>
            <ac:spMk id="2" creationId="{2E0A4F13-3F1D-4B56-8B17-DE21C437EC9D}"/>
          </ac:spMkLst>
        </pc:spChg>
        <pc:spChg chg="mod">
          <ac:chgData name="Eric Lefort" userId="06133a8ec5c13209" providerId="LiveId" clId="{BC3DB49C-3E01-4746-B41B-CB98907A2168}" dt="2021-03-19T17:10:11.589" v="8285" actId="123"/>
          <ac:spMkLst>
            <pc:docMk/>
            <pc:sldMk cId="1685645243" sldId="266"/>
            <ac:spMk id="3" creationId="{E8AD7B60-76B8-4F44-83A2-208727A3CD68}"/>
          </ac:spMkLst>
        </pc:spChg>
      </pc:sldChg>
      <pc:sldChg chg="modSp new mod">
        <pc:chgData name="Eric Lefort" userId="06133a8ec5c13209" providerId="LiveId" clId="{BC3DB49C-3E01-4746-B41B-CB98907A2168}" dt="2021-03-19T17:09:59.553" v="8284" actId="120"/>
        <pc:sldMkLst>
          <pc:docMk/>
          <pc:sldMk cId="3252109766" sldId="267"/>
        </pc:sldMkLst>
        <pc:spChg chg="mod">
          <ac:chgData name="Eric Lefort" userId="06133a8ec5c13209" providerId="LiveId" clId="{BC3DB49C-3E01-4746-B41B-CB98907A2168}" dt="2021-03-18T15:12:40.808" v="2610" actId="20577"/>
          <ac:spMkLst>
            <pc:docMk/>
            <pc:sldMk cId="3252109766" sldId="267"/>
            <ac:spMk id="2" creationId="{04C3CCF9-7F0C-4EFD-838C-62359D7A188B}"/>
          </ac:spMkLst>
        </pc:spChg>
        <pc:spChg chg="mod">
          <ac:chgData name="Eric Lefort" userId="06133a8ec5c13209" providerId="LiveId" clId="{BC3DB49C-3E01-4746-B41B-CB98907A2168}" dt="2021-03-19T17:09:59.553" v="8284" actId="120"/>
          <ac:spMkLst>
            <pc:docMk/>
            <pc:sldMk cId="3252109766" sldId="267"/>
            <ac:spMk id="3" creationId="{9FE529DC-5507-4B87-B4F5-A4C8CAB50BC6}"/>
          </ac:spMkLst>
        </pc:spChg>
      </pc:sldChg>
      <pc:sldChg chg="addSp delSp modSp new mod">
        <pc:chgData name="Eric Lefort" userId="06133a8ec5c13209" providerId="LiveId" clId="{BC3DB49C-3E01-4746-B41B-CB98907A2168}" dt="2021-03-22T09:51:19.619" v="8464" actId="207"/>
        <pc:sldMkLst>
          <pc:docMk/>
          <pc:sldMk cId="296451926" sldId="268"/>
        </pc:sldMkLst>
        <pc:spChg chg="del">
          <ac:chgData name="Eric Lefort" userId="06133a8ec5c13209" providerId="LiveId" clId="{BC3DB49C-3E01-4746-B41B-CB98907A2168}" dt="2021-03-19T16:03:45.023" v="4908" actId="478"/>
          <ac:spMkLst>
            <pc:docMk/>
            <pc:sldMk cId="296451926" sldId="268"/>
            <ac:spMk id="2" creationId="{23466533-6E61-4CFB-BC14-D6D929D28F47}"/>
          </ac:spMkLst>
        </pc:spChg>
        <pc:spChg chg="mod">
          <ac:chgData name="Eric Lefort" userId="06133a8ec5c13209" providerId="LiveId" clId="{BC3DB49C-3E01-4746-B41B-CB98907A2168}" dt="2021-03-22T09:51:19.619" v="8464" actId="207"/>
          <ac:spMkLst>
            <pc:docMk/>
            <pc:sldMk cId="296451926" sldId="268"/>
            <ac:spMk id="3" creationId="{9BFAA7E7-0CF8-4CF6-A06F-78E7E675B870}"/>
          </ac:spMkLst>
        </pc:spChg>
        <pc:spChg chg="add mod">
          <ac:chgData name="Eric Lefort" userId="06133a8ec5c13209" providerId="LiveId" clId="{BC3DB49C-3E01-4746-B41B-CB98907A2168}" dt="2021-03-19T16:03:46.380" v="4909"/>
          <ac:spMkLst>
            <pc:docMk/>
            <pc:sldMk cId="296451926" sldId="268"/>
            <ac:spMk id="4" creationId="{15561D44-B55A-4B96-BDBF-FBDCF89D27E2}"/>
          </ac:spMkLst>
        </pc:spChg>
      </pc:sldChg>
      <pc:sldChg chg="modSp new mod">
        <pc:chgData name="Eric Lefort" userId="06133a8ec5c13209" providerId="LiveId" clId="{BC3DB49C-3E01-4746-B41B-CB98907A2168}" dt="2021-03-22T17:34:10.595" v="10337" actId="20577"/>
        <pc:sldMkLst>
          <pc:docMk/>
          <pc:sldMk cId="471370886" sldId="269"/>
        </pc:sldMkLst>
        <pc:spChg chg="mod">
          <ac:chgData name="Eric Lefort" userId="06133a8ec5c13209" providerId="LiveId" clId="{BC3DB49C-3E01-4746-B41B-CB98907A2168}" dt="2021-03-18T15:38:07.331" v="3494" actId="1076"/>
          <ac:spMkLst>
            <pc:docMk/>
            <pc:sldMk cId="471370886" sldId="269"/>
            <ac:spMk id="2" creationId="{17E65608-4EC4-4362-AD3E-59B356639931}"/>
          </ac:spMkLst>
        </pc:spChg>
        <pc:spChg chg="mod">
          <ac:chgData name="Eric Lefort" userId="06133a8ec5c13209" providerId="LiveId" clId="{BC3DB49C-3E01-4746-B41B-CB98907A2168}" dt="2021-03-22T17:34:10.595" v="10337" actId="20577"/>
          <ac:spMkLst>
            <pc:docMk/>
            <pc:sldMk cId="471370886" sldId="269"/>
            <ac:spMk id="3" creationId="{B3F93A26-822E-46EC-A8B1-7B9AC956A44C}"/>
          </ac:spMkLst>
        </pc:spChg>
      </pc:sldChg>
      <pc:sldChg chg="addSp modSp new mod modTransition modAnim">
        <pc:chgData name="Eric Lefort" userId="06133a8ec5c13209" providerId="LiveId" clId="{BC3DB49C-3E01-4746-B41B-CB98907A2168}" dt="2021-03-22T17:30:51.402" v="10303"/>
        <pc:sldMkLst>
          <pc:docMk/>
          <pc:sldMk cId="2349897917" sldId="270"/>
        </pc:sldMkLst>
        <pc:spChg chg="mod">
          <ac:chgData name="Eric Lefort" userId="06133a8ec5c13209" providerId="LiveId" clId="{BC3DB49C-3E01-4746-B41B-CB98907A2168}" dt="2021-03-22T17:27:18.475" v="10296" actId="14100"/>
          <ac:spMkLst>
            <pc:docMk/>
            <pc:sldMk cId="2349897917" sldId="270"/>
            <ac:spMk id="2" creationId="{E45F965C-14B1-4283-8757-F85FF3352D61}"/>
          </ac:spMkLst>
        </pc:spChg>
        <pc:spChg chg="mod">
          <ac:chgData name="Eric Lefort" userId="06133a8ec5c13209" providerId="LiveId" clId="{BC3DB49C-3E01-4746-B41B-CB98907A2168}" dt="2021-03-22T17:23:37.842" v="10290" actId="20577"/>
          <ac:spMkLst>
            <pc:docMk/>
            <pc:sldMk cId="2349897917" sldId="270"/>
            <ac:spMk id="3" creationId="{5706C181-BE74-46DE-B598-14F1EECFBC04}"/>
          </ac:spMkLst>
        </pc:spChg>
        <pc:picChg chg="add mod">
          <ac:chgData name="Eric Lefort" userId="06133a8ec5c13209" providerId="LiveId" clId="{BC3DB49C-3E01-4746-B41B-CB98907A2168}" dt="2021-03-22T17:27:31.581" v="10298" actId="14100"/>
          <ac:picMkLst>
            <pc:docMk/>
            <pc:sldMk cId="2349897917" sldId="270"/>
            <ac:picMk id="5" creationId="{D88CAE28-BDA9-4D6F-890F-E411ADF7A794}"/>
          </ac:picMkLst>
        </pc:picChg>
        <pc:picChg chg="add mod">
          <ac:chgData name="Eric Lefort" userId="06133a8ec5c13209" providerId="LiveId" clId="{BC3DB49C-3E01-4746-B41B-CB98907A2168}" dt="2021-03-22T17:20:47.429" v="10271" actId="1076"/>
          <ac:picMkLst>
            <pc:docMk/>
            <pc:sldMk cId="2349897917" sldId="270"/>
            <ac:picMk id="7" creationId="{73B78AE2-47EC-45A0-AC88-5EA714240669}"/>
          </ac:picMkLst>
        </pc:picChg>
        <pc:picChg chg="add mod">
          <ac:chgData name="Eric Lefort" userId="06133a8ec5c13209" providerId="LiveId" clId="{BC3DB49C-3E01-4746-B41B-CB98907A2168}" dt="2021-03-22T17:21:48.590" v="10274" actId="1076"/>
          <ac:picMkLst>
            <pc:docMk/>
            <pc:sldMk cId="2349897917" sldId="270"/>
            <ac:picMk id="9" creationId="{163EF27B-FAF0-4056-B26A-D5B8B5212375}"/>
          </ac:picMkLst>
        </pc:picChg>
        <pc:picChg chg="add mod">
          <ac:chgData name="Eric Lefort" userId="06133a8ec5c13209" providerId="LiveId" clId="{BC3DB49C-3E01-4746-B41B-CB98907A2168}" dt="2021-03-22T17:24:00.931" v="10292" actId="1076"/>
          <ac:picMkLst>
            <pc:docMk/>
            <pc:sldMk cId="2349897917" sldId="270"/>
            <ac:picMk id="11" creationId="{1C73EC9C-16DE-4F7F-88F1-A2EAEF687A5C}"/>
          </ac:picMkLst>
        </pc:picChg>
        <pc:picChg chg="add mod">
          <ac:chgData name="Eric Lefort" userId="06133a8ec5c13209" providerId="LiveId" clId="{BC3DB49C-3E01-4746-B41B-CB98907A2168}" dt="2021-03-22T17:27:01.191" v="10294" actId="1076"/>
          <ac:picMkLst>
            <pc:docMk/>
            <pc:sldMk cId="2349897917" sldId="270"/>
            <ac:picMk id="13" creationId="{3806F06F-1D31-4AB3-BEAE-7FDB33CD8254}"/>
          </ac:picMkLst>
        </pc:picChg>
      </pc:sldChg>
      <pc:sldChg chg="addSp delSp modSp new mod">
        <pc:chgData name="Eric Lefort" userId="06133a8ec5c13209" providerId="LiveId" clId="{BC3DB49C-3E01-4746-B41B-CB98907A2168}" dt="2021-03-22T16:28:36.238" v="10119" actId="14100"/>
        <pc:sldMkLst>
          <pc:docMk/>
          <pc:sldMk cId="1639096225" sldId="271"/>
        </pc:sldMkLst>
        <pc:spChg chg="del">
          <ac:chgData name="Eric Lefort" userId="06133a8ec5c13209" providerId="LiveId" clId="{BC3DB49C-3E01-4746-B41B-CB98907A2168}" dt="2021-03-19T16:08:27.807" v="5238" actId="478"/>
          <ac:spMkLst>
            <pc:docMk/>
            <pc:sldMk cId="1639096225" sldId="271"/>
            <ac:spMk id="2" creationId="{08115D38-599F-4901-8FC3-A81807C62816}"/>
          </ac:spMkLst>
        </pc:spChg>
        <pc:spChg chg="del">
          <ac:chgData name="Eric Lefort" userId="06133a8ec5c13209" providerId="LiveId" clId="{BC3DB49C-3E01-4746-B41B-CB98907A2168}" dt="2021-03-22T16:27:31.145" v="10113" actId="478"/>
          <ac:spMkLst>
            <pc:docMk/>
            <pc:sldMk cId="1639096225" sldId="271"/>
            <ac:spMk id="3" creationId="{28034CFE-DA52-44D2-91D6-E72C4CAC4D87}"/>
          </ac:spMkLst>
        </pc:spChg>
        <pc:spChg chg="add mod">
          <ac:chgData name="Eric Lefort" userId="06133a8ec5c13209" providerId="LiveId" clId="{BC3DB49C-3E01-4746-B41B-CB98907A2168}" dt="2021-03-22T16:28:19.865" v="10116" actId="1076"/>
          <ac:spMkLst>
            <pc:docMk/>
            <pc:sldMk cId="1639096225" sldId="271"/>
            <ac:spMk id="4" creationId="{54439005-AFD2-40BC-A263-52B8E85C7890}"/>
          </ac:spMkLst>
        </pc:spChg>
        <pc:spChg chg="add del mod">
          <ac:chgData name="Eric Lefort" userId="06133a8ec5c13209" providerId="LiveId" clId="{BC3DB49C-3E01-4746-B41B-CB98907A2168}" dt="2021-03-19T17:07:45.576" v="8277" actId="478"/>
          <ac:spMkLst>
            <pc:docMk/>
            <pc:sldMk cId="1639096225" sldId="271"/>
            <ac:spMk id="5" creationId="{C96B9FBE-BB98-4FB7-AD5F-D1FCCF3435BD}"/>
          </ac:spMkLst>
        </pc:spChg>
        <pc:picChg chg="add mod">
          <ac:chgData name="Eric Lefort" userId="06133a8ec5c13209" providerId="LiveId" clId="{BC3DB49C-3E01-4746-B41B-CB98907A2168}" dt="2021-03-22T16:28:36.238" v="10119" actId="14100"/>
          <ac:picMkLst>
            <pc:docMk/>
            <pc:sldMk cId="1639096225" sldId="271"/>
            <ac:picMk id="7" creationId="{539AD2DC-7FC8-4531-8403-1BAF1AFCEF7F}"/>
          </ac:picMkLst>
        </pc:picChg>
      </pc:sldChg>
      <pc:sldChg chg="addSp delSp modSp new mod">
        <pc:chgData name="Eric Lefort" userId="06133a8ec5c13209" providerId="LiveId" clId="{BC3DB49C-3E01-4746-B41B-CB98907A2168}" dt="2021-03-20T09:32:59.906" v="8379" actId="113"/>
        <pc:sldMkLst>
          <pc:docMk/>
          <pc:sldMk cId="1068124219" sldId="272"/>
        </pc:sldMkLst>
        <pc:spChg chg="del">
          <ac:chgData name="Eric Lefort" userId="06133a8ec5c13209" providerId="LiveId" clId="{BC3DB49C-3E01-4746-B41B-CB98907A2168}" dt="2021-03-19T16:08:21.327" v="5236" actId="478"/>
          <ac:spMkLst>
            <pc:docMk/>
            <pc:sldMk cId="1068124219" sldId="272"/>
            <ac:spMk id="2" creationId="{854A311A-8AB6-4356-AC9F-D71BA66122D8}"/>
          </ac:spMkLst>
        </pc:spChg>
        <pc:spChg chg="mod">
          <ac:chgData name="Eric Lefort" userId="06133a8ec5c13209" providerId="LiveId" clId="{BC3DB49C-3E01-4746-B41B-CB98907A2168}" dt="2021-03-20T09:32:59.906" v="8379" actId="113"/>
          <ac:spMkLst>
            <pc:docMk/>
            <pc:sldMk cId="1068124219" sldId="272"/>
            <ac:spMk id="3" creationId="{F0CE4D00-E9BC-4A21-A252-7065BB492BDC}"/>
          </ac:spMkLst>
        </pc:spChg>
        <pc:spChg chg="add mod">
          <ac:chgData name="Eric Lefort" userId="06133a8ec5c13209" providerId="LiveId" clId="{BC3DB49C-3E01-4746-B41B-CB98907A2168}" dt="2021-03-19T16:08:22.892" v="5237"/>
          <ac:spMkLst>
            <pc:docMk/>
            <pc:sldMk cId="1068124219" sldId="272"/>
            <ac:spMk id="4" creationId="{1470BF9A-77D1-46C3-813A-0D12936B37D1}"/>
          </ac:spMkLst>
        </pc:spChg>
        <pc:spChg chg="del mod">
          <ac:chgData name="Eric Lefort" userId="06133a8ec5c13209" providerId="LiveId" clId="{BC3DB49C-3E01-4746-B41B-CB98907A2168}" dt="2021-03-19T16:24:19.590" v="6323"/>
          <ac:spMkLst>
            <pc:docMk/>
            <pc:sldMk cId="1068124219" sldId="272"/>
            <ac:spMk id="5" creationId="{4CF82912-2666-44AE-A4E2-868A457FB601}"/>
          </ac:spMkLst>
        </pc:spChg>
      </pc:sldChg>
      <pc:sldChg chg="addSp delSp modSp new mod">
        <pc:chgData name="Eric Lefort" userId="06133a8ec5c13209" providerId="LiveId" clId="{BC3DB49C-3E01-4746-B41B-CB98907A2168}" dt="2021-03-22T16:59:49.109" v="10124" actId="22"/>
        <pc:sldMkLst>
          <pc:docMk/>
          <pc:sldMk cId="544195591" sldId="273"/>
        </pc:sldMkLst>
        <pc:spChg chg="del">
          <ac:chgData name="Eric Lefort" userId="06133a8ec5c13209" providerId="LiveId" clId="{BC3DB49C-3E01-4746-B41B-CB98907A2168}" dt="2021-03-19T16:24:30.664" v="6324" actId="478"/>
          <ac:spMkLst>
            <pc:docMk/>
            <pc:sldMk cId="544195591" sldId="273"/>
            <ac:spMk id="2" creationId="{AD62D4EE-4B9A-4085-812B-C58D522F919E}"/>
          </ac:spMkLst>
        </pc:spChg>
        <pc:spChg chg="add mod">
          <ac:chgData name="Eric Lefort" userId="06133a8ec5c13209" providerId="LiveId" clId="{BC3DB49C-3E01-4746-B41B-CB98907A2168}" dt="2021-03-19T16:24:33.187" v="6325"/>
          <ac:spMkLst>
            <pc:docMk/>
            <pc:sldMk cId="544195591" sldId="273"/>
            <ac:spMk id="4" creationId="{0EAD861A-D9BB-46B6-8B22-53718FB56E20}"/>
          </ac:spMkLst>
        </pc:spChg>
        <pc:picChg chg="add del mod">
          <ac:chgData name="Eric Lefort" userId="06133a8ec5c13209" providerId="LiveId" clId="{BC3DB49C-3E01-4746-B41B-CB98907A2168}" dt="2021-03-22T16:59:34.682" v="10123" actId="478"/>
          <ac:picMkLst>
            <pc:docMk/>
            <pc:sldMk cId="544195591" sldId="273"/>
            <ac:picMk id="6" creationId="{5D94DD0A-4622-47E9-AA86-41684A2A0692}"/>
          </ac:picMkLst>
        </pc:picChg>
        <pc:picChg chg="add">
          <ac:chgData name="Eric Lefort" userId="06133a8ec5c13209" providerId="LiveId" clId="{BC3DB49C-3E01-4746-B41B-CB98907A2168}" dt="2021-03-22T16:59:49.109" v="10124" actId="22"/>
          <ac:picMkLst>
            <pc:docMk/>
            <pc:sldMk cId="544195591" sldId="273"/>
            <ac:picMk id="8" creationId="{7E2D9410-1B73-4AB5-9C59-D649805FF8C3}"/>
          </ac:picMkLst>
        </pc:picChg>
      </pc:sldChg>
      <pc:sldChg chg="modSp new mod setBg">
        <pc:chgData name="Eric Lefort" userId="06133a8ec5c13209" providerId="LiveId" clId="{BC3DB49C-3E01-4746-B41B-CB98907A2168}" dt="2021-03-19T17:10:44.421" v="8287" actId="123"/>
        <pc:sldMkLst>
          <pc:docMk/>
          <pc:sldMk cId="2138141403" sldId="274"/>
        </pc:sldMkLst>
        <pc:spChg chg="mod">
          <ac:chgData name="Eric Lefort" userId="06133a8ec5c13209" providerId="LiveId" clId="{BC3DB49C-3E01-4746-B41B-CB98907A2168}" dt="2021-03-19T16:34:17.930" v="6517" actId="122"/>
          <ac:spMkLst>
            <pc:docMk/>
            <pc:sldMk cId="2138141403" sldId="274"/>
            <ac:spMk id="2" creationId="{0B7595F6-8DFA-4A3F-9C5D-7107D37D7225}"/>
          </ac:spMkLst>
        </pc:spChg>
        <pc:spChg chg="mod">
          <ac:chgData name="Eric Lefort" userId="06133a8ec5c13209" providerId="LiveId" clId="{BC3DB49C-3E01-4746-B41B-CB98907A2168}" dt="2021-03-19T17:10:44.421" v="8287" actId="123"/>
          <ac:spMkLst>
            <pc:docMk/>
            <pc:sldMk cId="2138141403" sldId="274"/>
            <ac:spMk id="3" creationId="{13EBF7A6-65CC-49E7-AC77-9D578DCF9C5D}"/>
          </ac:spMkLst>
        </pc:spChg>
      </pc:sldChg>
      <pc:sldChg chg="addSp delSp modSp new mod">
        <pc:chgData name="Eric Lefort" userId="06133a8ec5c13209" providerId="LiveId" clId="{BC3DB49C-3E01-4746-B41B-CB98907A2168}" dt="2021-03-19T17:10:53.488" v="8288" actId="123"/>
        <pc:sldMkLst>
          <pc:docMk/>
          <pc:sldMk cId="1420923207" sldId="275"/>
        </pc:sldMkLst>
        <pc:spChg chg="del">
          <ac:chgData name="Eric Lefort" userId="06133a8ec5c13209" providerId="LiveId" clId="{BC3DB49C-3E01-4746-B41B-CB98907A2168}" dt="2021-03-19T16:43:38.977" v="7098" actId="478"/>
          <ac:spMkLst>
            <pc:docMk/>
            <pc:sldMk cId="1420923207" sldId="275"/>
            <ac:spMk id="2" creationId="{74B71D71-0554-4C86-9FAF-24F9423BCB41}"/>
          </ac:spMkLst>
        </pc:spChg>
        <pc:spChg chg="mod">
          <ac:chgData name="Eric Lefort" userId="06133a8ec5c13209" providerId="LiveId" clId="{BC3DB49C-3E01-4746-B41B-CB98907A2168}" dt="2021-03-19T17:10:53.488" v="8288" actId="123"/>
          <ac:spMkLst>
            <pc:docMk/>
            <pc:sldMk cId="1420923207" sldId="275"/>
            <ac:spMk id="3" creationId="{75B4CDB3-EF82-4414-BA4D-36FFB68ACA57}"/>
          </ac:spMkLst>
        </pc:spChg>
        <pc:spChg chg="add mod">
          <ac:chgData name="Eric Lefort" userId="06133a8ec5c13209" providerId="LiveId" clId="{BC3DB49C-3E01-4746-B41B-CB98907A2168}" dt="2021-03-19T16:43:50.436" v="7099"/>
          <ac:spMkLst>
            <pc:docMk/>
            <pc:sldMk cId="1420923207" sldId="275"/>
            <ac:spMk id="4" creationId="{FEC57F95-8E9C-47A1-8712-31FC2CCFF550}"/>
          </ac:spMkLst>
        </pc:spChg>
      </pc:sldChg>
      <pc:sldChg chg="modSp new mod">
        <pc:chgData name="Eric Lefort" userId="06133a8ec5c13209" providerId="LiveId" clId="{BC3DB49C-3E01-4746-B41B-CB98907A2168}" dt="2021-03-20T08:52:41.912" v="8334" actId="6549"/>
        <pc:sldMkLst>
          <pc:docMk/>
          <pc:sldMk cId="2557570547" sldId="276"/>
        </pc:sldMkLst>
        <pc:spChg chg="mod">
          <ac:chgData name="Eric Lefort" userId="06133a8ec5c13209" providerId="LiveId" clId="{BC3DB49C-3E01-4746-B41B-CB98907A2168}" dt="2021-03-19T16:51:37.488" v="7648" actId="20577"/>
          <ac:spMkLst>
            <pc:docMk/>
            <pc:sldMk cId="2557570547" sldId="276"/>
            <ac:spMk id="2" creationId="{FB8D3E2C-034D-4DAA-9AFC-12C4A524B767}"/>
          </ac:spMkLst>
        </pc:spChg>
        <pc:spChg chg="mod">
          <ac:chgData name="Eric Lefort" userId="06133a8ec5c13209" providerId="LiveId" clId="{BC3DB49C-3E01-4746-B41B-CB98907A2168}" dt="2021-03-20T08:52:41.912" v="8334" actId="6549"/>
          <ac:spMkLst>
            <pc:docMk/>
            <pc:sldMk cId="2557570547" sldId="276"/>
            <ac:spMk id="3" creationId="{A0DCDEC9-0050-45C9-BAD4-CF32D86AC76D}"/>
          </ac:spMkLst>
        </pc:spChg>
      </pc:sldChg>
      <pc:sldChg chg="new del">
        <pc:chgData name="Eric Lefort" userId="06133a8ec5c13209" providerId="LiveId" clId="{BC3DB49C-3E01-4746-B41B-CB98907A2168}" dt="2021-03-20T09:46:51.302" v="8381" actId="47"/>
        <pc:sldMkLst>
          <pc:docMk/>
          <pc:sldMk cId="2507575744" sldId="277"/>
        </pc:sldMkLst>
      </pc:sldChg>
      <pc:sldChg chg="new del">
        <pc:chgData name="Eric Lefort" userId="06133a8ec5c13209" providerId="LiveId" clId="{BC3DB49C-3E01-4746-B41B-CB98907A2168}" dt="2021-03-20T09:46:51.302" v="8381" actId="47"/>
        <pc:sldMkLst>
          <pc:docMk/>
          <pc:sldMk cId="2342915038" sldId="278"/>
        </pc:sldMkLst>
      </pc:sldChg>
      <pc:sldChg chg="addSp delSp modSp new mod">
        <pc:chgData name="Eric Lefort" userId="06133a8ec5c13209" providerId="LiveId" clId="{BC3DB49C-3E01-4746-B41B-CB98907A2168}" dt="2021-03-22T13:18:54.615" v="9839" actId="20577"/>
        <pc:sldMkLst>
          <pc:docMk/>
          <pc:sldMk cId="1086639716" sldId="279"/>
        </pc:sldMkLst>
        <pc:spChg chg="del">
          <ac:chgData name="Eric Lefort" userId="06133a8ec5c13209" providerId="LiveId" clId="{BC3DB49C-3E01-4746-B41B-CB98907A2168}" dt="2021-03-22T13:17:36.879" v="9772" actId="478"/>
          <ac:spMkLst>
            <pc:docMk/>
            <pc:sldMk cId="1086639716" sldId="279"/>
            <ac:spMk id="2" creationId="{1B8AF348-1FF6-4E99-928A-454F660546A7}"/>
          </ac:spMkLst>
        </pc:spChg>
        <pc:spChg chg="mod">
          <ac:chgData name="Eric Lefort" userId="06133a8ec5c13209" providerId="LiveId" clId="{BC3DB49C-3E01-4746-B41B-CB98907A2168}" dt="2021-03-22T13:18:54.615" v="9839" actId="20577"/>
          <ac:spMkLst>
            <pc:docMk/>
            <pc:sldMk cId="1086639716" sldId="279"/>
            <ac:spMk id="3" creationId="{683BA5DD-73D0-4F9F-A03F-42358BDFEC1D}"/>
          </ac:spMkLst>
        </pc:spChg>
        <pc:picChg chg="add mod">
          <ac:chgData name="Eric Lefort" userId="06133a8ec5c13209" providerId="LiveId" clId="{BC3DB49C-3E01-4746-B41B-CB98907A2168}" dt="2021-03-22T10:27:48.688" v="8585" actId="14100"/>
          <ac:picMkLst>
            <pc:docMk/>
            <pc:sldMk cId="1086639716" sldId="279"/>
            <ac:picMk id="5" creationId="{2DEB35EE-7D3E-4EBA-B4FC-DE2906FCE833}"/>
          </ac:picMkLst>
        </pc:picChg>
      </pc:sldChg>
      <pc:sldChg chg="new del">
        <pc:chgData name="Eric Lefort" userId="06133a8ec5c13209" providerId="LiveId" clId="{BC3DB49C-3E01-4746-B41B-CB98907A2168}" dt="2021-03-20T09:46:51.302" v="8381" actId="47"/>
        <pc:sldMkLst>
          <pc:docMk/>
          <pc:sldMk cId="1049467291" sldId="280"/>
        </pc:sldMkLst>
      </pc:sldChg>
      <pc:sldChg chg="new del">
        <pc:chgData name="Eric Lefort" userId="06133a8ec5c13209" providerId="LiveId" clId="{BC3DB49C-3E01-4746-B41B-CB98907A2168}" dt="2021-03-20T09:46:51.302" v="8381" actId="47"/>
        <pc:sldMkLst>
          <pc:docMk/>
          <pc:sldMk cId="3467423588" sldId="281"/>
        </pc:sldMkLst>
      </pc:sldChg>
      <pc:sldChg chg="addSp delSp modSp new mod">
        <pc:chgData name="Eric Lefort" userId="06133a8ec5c13209" providerId="LiveId" clId="{BC3DB49C-3E01-4746-B41B-CB98907A2168}" dt="2021-03-22T10:26:53.668" v="8581" actId="20577"/>
        <pc:sldMkLst>
          <pc:docMk/>
          <pc:sldMk cId="1082758563" sldId="282"/>
        </pc:sldMkLst>
        <pc:spChg chg="del">
          <ac:chgData name="Eric Lefort" userId="06133a8ec5c13209" providerId="LiveId" clId="{BC3DB49C-3E01-4746-B41B-CB98907A2168}" dt="2021-03-22T10:24:34.269" v="8469" actId="478"/>
          <ac:spMkLst>
            <pc:docMk/>
            <pc:sldMk cId="1082758563" sldId="282"/>
            <ac:spMk id="2" creationId="{B15AB2B2-FF3B-4143-89A0-F9E7EA68E065}"/>
          </ac:spMkLst>
        </pc:spChg>
        <pc:spChg chg="mod">
          <ac:chgData name="Eric Lefort" userId="06133a8ec5c13209" providerId="LiveId" clId="{BC3DB49C-3E01-4746-B41B-CB98907A2168}" dt="2021-03-22T10:26:53.668" v="8581" actId="20577"/>
          <ac:spMkLst>
            <pc:docMk/>
            <pc:sldMk cId="1082758563" sldId="282"/>
            <ac:spMk id="3" creationId="{7F78302C-1033-4FFE-A7CE-1DA0C8E7FBED}"/>
          </ac:spMkLst>
        </pc:spChg>
        <pc:picChg chg="add mod">
          <ac:chgData name="Eric Lefort" userId="06133a8ec5c13209" providerId="LiveId" clId="{BC3DB49C-3E01-4746-B41B-CB98907A2168}" dt="2021-03-22T10:24:23.018" v="8468" actId="14100"/>
          <ac:picMkLst>
            <pc:docMk/>
            <pc:sldMk cId="1082758563" sldId="282"/>
            <ac:picMk id="5" creationId="{255BFC05-66A8-4E07-9C81-3ED064C00621}"/>
          </ac:picMkLst>
        </pc:picChg>
      </pc:sldChg>
      <pc:sldChg chg="addSp modSp new mod ord">
        <pc:chgData name="Eric Lefort" userId="06133a8ec5c13209" providerId="LiveId" clId="{BC3DB49C-3E01-4746-B41B-CB98907A2168}" dt="2021-03-20T14:14:06.371" v="8437"/>
        <pc:sldMkLst>
          <pc:docMk/>
          <pc:sldMk cId="1306247453" sldId="283"/>
        </pc:sldMkLst>
        <pc:spChg chg="mod">
          <ac:chgData name="Eric Lefort" userId="06133a8ec5c13209" providerId="LiveId" clId="{BC3DB49C-3E01-4746-B41B-CB98907A2168}" dt="2021-03-20T09:27:09.783" v="8368" actId="20577"/>
          <ac:spMkLst>
            <pc:docMk/>
            <pc:sldMk cId="1306247453" sldId="283"/>
            <ac:spMk id="2" creationId="{4D4A2D71-6BFC-497E-B09D-CC64AF155792}"/>
          </ac:spMkLst>
        </pc:spChg>
        <pc:picChg chg="add">
          <ac:chgData name="Eric Lefort" userId="06133a8ec5c13209" providerId="LiveId" clId="{BC3DB49C-3E01-4746-B41B-CB98907A2168}" dt="2021-03-20T09:26:58.701" v="8348" actId="22"/>
          <ac:picMkLst>
            <pc:docMk/>
            <pc:sldMk cId="1306247453" sldId="283"/>
            <ac:picMk id="5" creationId="{A9B1941C-F9E8-4B71-A2C4-8FB9D9449938}"/>
          </ac:picMkLst>
        </pc:picChg>
      </pc:sldChg>
      <pc:sldChg chg="addSp modSp new mod">
        <pc:chgData name="Eric Lefort" userId="06133a8ec5c13209" providerId="LiveId" clId="{BC3DB49C-3E01-4746-B41B-CB98907A2168}" dt="2021-03-22T10:27:34.468" v="8583" actId="14100"/>
        <pc:sldMkLst>
          <pc:docMk/>
          <pc:sldMk cId="1694437490" sldId="284"/>
        </pc:sldMkLst>
        <pc:picChg chg="add mod">
          <ac:chgData name="Eric Lefort" userId="06133a8ec5c13209" providerId="LiveId" clId="{BC3DB49C-3E01-4746-B41B-CB98907A2168}" dt="2021-03-22T10:27:34.468" v="8583" actId="14100"/>
          <ac:picMkLst>
            <pc:docMk/>
            <pc:sldMk cId="1694437490" sldId="284"/>
            <ac:picMk id="5" creationId="{9F981801-57F7-4A47-8785-B09B6362B187}"/>
          </ac:picMkLst>
        </pc:picChg>
      </pc:sldChg>
      <pc:sldChg chg="addSp delSp modSp new mod">
        <pc:chgData name="Eric Lefort" userId="06133a8ec5c13209" providerId="LiveId" clId="{BC3DB49C-3E01-4746-B41B-CB98907A2168}" dt="2021-03-22T13:21:34.792" v="9983" actId="20577"/>
        <pc:sldMkLst>
          <pc:docMk/>
          <pc:sldMk cId="1167403812" sldId="285"/>
        </pc:sldMkLst>
        <pc:spChg chg="add del mod">
          <ac:chgData name="Eric Lefort" userId="06133a8ec5c13209" providerId="LiveId" clId="{BC3DB49C-3E01-4746-B41B-CB98907A2168}" dt="2021-03-22T10:29:23.822" v="8597" actId="478"/>
          <ac:spMkLst>
            <pc:docMk/>
            <pc:sldMk cId="1167403812" sldId="285"/>
            <ac:spMk id="2" creationId="{981936D3-C087-4ACA-A5BE-1CC0BC8E9EA1}"/>
          </ac:spMkLst>
        </pc:spChg>
        <pc:spChg chg="mod">
          <ac:chgData name="Eric Lefort" userId="06133a8ec5c13209" providerId="LiveId" clId="{BC3DB49C-3E01-4746-B41B-CB98907A2168}" dt="2021-03-22T13:21:34.792" v="9983" actId="20577"/>
          <ac:spMkLst>
            <pc:docMk/>
            <pc:sldMk cId="1167403812" sldId="285"/>
            <ac:spMk id="3" creationId="{5E6AA0C8-4B31-4F7B-A900-51580F8B9224}"/>
          </ac:spMkLst>
        </pc:spChg>
        <pc:spChg chg="add del mod">
          <ac:chgData name="Eric Lefort" userId="06133a8ec5c13209" providerId="LiveId" clId="{BC3DB49C-3E01-4746-B41B-CB98907A2168}" dt="2021-03-22T10:29:17.712" v="8596" actId="478"/>
          <ac:spMkLst>
            <pc:docMk/>
            <pc:sldMk cId="1167403812" sldId="285"/>
            <ac:spMk id="7" creationId="{95540B54-2F80-4EF9-A48A-B91E9BC78F74}"/>
          </ac:spMkLst>
        </pc:spChg>
        <pc:spChg chg="add del mod">
          <ac:chgData name="Eric Lefort" userId="06133a8ec5c13209" providerId="LiveId" clId="{BC3DB49C-3E01-4746-B41B-CB98907A2168}" dt="2021-03-22T10:29:26.229" v="8598" actId="478"/>
          <ac:spMkLst>
            <pc:docMk/>
            <pc:sldMk cId="1167403812" sldId="285"/>
            <ac:spMk id="9" creationId="{EA5FE027-3CC3-41B3-AB1A-1F52CC0C7682}"/>
          </ac:spMkLst>
        </pc:spChg>
        <pc:picChg chg="add mod">
          <ac:chgData name="Eric Lefort" userId="06133a8ec5c13209" providerId="LiveId" clId="{BC3DB49C-3E01-4746-B41B-CB98907A2168}" dt="2021-03-22T10:28:02.958" v="8587" actId="14100"/>
          <ac:picMkLst>
            <pc:docMk/>
            <pc:sldMk cId="1167403812" sldId="285"/>
            <ac:picMk id="5" creationId="{97A81150-3FEE-46D9-A0C4-E44D98BE0E5C}"/>
          </ac:picMkLst>
        </pc:picChg>
      </pc:sldChg>
      <pc:sldChg chg="modSp mod">
        <pc:chgData name="Eric Lefort" userId="06133a8ec5c13209" providerId="LiveId" clId="{BC3DB49C-3E01-4746-B41B-CB98907A2168}" dt="2021-03-20T09:30:58.301" v="8373" actId="120"/>
        <pc:sldMkLst>
          <pc:docMk/>
          <pc:sldMk cId="1203313878" sldId="286"/>
        </pc:sldMkLst>
        <pc:spChg chg="mod">
          <ac:chgData name="Eric Lefort" userId="06133a8ec5c13209" providerId="LiveId" clId="{BC3DB49C-3E01-4746-B41B-CB98907A2168}" dt="2021-03-20T09:30:58.301" v="8373" actId="120"/>
          <ac:spMkLst>
            <pc:docMk/>
            <pc:sldMk cId="1203313878" sldId="286"/>
            <ac:spMk id="3" creationId="{97E865F3-2C62-46E9-A545-7A802AD5A269}"/>
          </ac:spMkLst>
        </pc:spChg>
      </pc:sldChg>
      <pc:sldChg chg="modSp mod">
        <pc:chgData name="Eric Lefort" userId="06133a8ec5c13209" providerId="LiveId" clId="{BC3DB49C-3E01-4746-B41B-CB98907A2168}" dt="2021-03-20T09:31:49.117" v="8376" actId="120"/>
        <pc:sldMkLst>
          <pc:docMk/>
          <pc:sldMk cId="3753405904" sldId="293"/>
        </pc:sldMkLst>
        <pc:spChg chg="mod">
          <ac:chgData name="Eric Lefort" userId="06133a8ec5c13209" providerId="LiveId" clId="{BC3DB49C-3E01-4746-B41B-CB98907A2168}" dt="2021-03-20T09:31:49.117" v="8376" actId="120"/>
          <ac:spMkLst>
            <pc:docMk/>
            <pc:sldMk cId="3753405904" sldId="293"/>
            <ac:spMk id="3" creationId="{97E865F3-2C62-46E9-A545-7A802AD5A269}"/>
          </ac:spMkLst>
        </pc:spChg>
      </pc:sldChg>
      <pc:sldChg chg="modSp mod">
        <pc:chgData name="Eric Lefort" userId="06133a8ec5c13209" providerId="LiveId" clId="{BC3DB49C-3E01-4746-B41B-CB98907A2168}" dt="2021-03-20T09:31:57.998" v="8377" actId="120"/>
        <pc:sldMkLst>
          <pc:docMk/>
          <pc:sldMk cId="2337538597" sldId="294"/>
        </pc:sldMkLst>
        <pc:spChg chg="mod">
          <ac:chgData name="Eric Lefort" userId="06133a8ec5c13209" providerId="LiveId" clId="{BC3DB49C-3E01-4746-B41B-CB98907A2168}" dt="2021-03-20T09:31:57.998" v="8377" actId="120"/>
          <ac:spMkLst>
            <pc:docMk/>
            <pc:sldMk cId="2337538597" sldId="294"/>
            <ac:spMk id="3" creationId="{97E865F3-2C62-46E9-A545-7A802AD5A269}"/>
          </ac:spMkLst>
        </pc:spChg>
      </pc:sldChg>
      <pc:sldChg chg="modSp mod">
        <pc:chgData name="Eric Lefort" userId="06133a8ec5c13209" providerId="LiveId" clId="{BC3DB49C-3E01-4746-B41B-CB98907A2168}" dt="2021-03-20T09:32:04.093" v="8378" actId="120"/>
        <pc:sldMkLst>
          <pc:docMk/>
          <pc:sldMk cId="1603866905" sldId="295"/>
        </pc:sldMkLst>
        <pc:spChg chg="mod">
          <ac:chgData name="Eric Lefort" userId="06133a8ec5c13209" providerId="LiveId" clId="{BC3DB49C-3E01-4746-B41B-CB98907A2168}" dt="2021-03-20T09:32:04.093" v="8378" actId="120"/>
          <ac:spMkLst>
            <pc:docMk/>
            <pc:sldMk cId="1603866905" sldId="295"/>
            <ac:spMk id="3" creationId="{97E865F3-2C62-46E9-A545-7A802AD5A269}"/>
          </ac:spMkLst>
        </pc:spChg>
      </pc:sldChg>
      <pc:sldChg chg="modSp mod">
        <pc:chgData name="Eric Lefort" userId="06133a8ec5c13209" providerId="LiveId" clId="{BC3DB49C-3E01-4746-B41B-CB98907A2168}" dt="2021-03-20T09:30:42.836" v="8371" actId="27636"/>
        <pc:sldMkLst>
          <pc:docMk/>
          <pc:sldMk cId="1902389020" sldId="296"/>
        </pc:sldMkLst>
        <pc:spChg chg="mod">
          <ac:chgData name="Eric Lefort" userId="06133a8ec5c13209" providerId="LiveId" clId="{BC3DB49C-3E01-4746-B41B-CB98907A2168}" dt="2021-03-20T09:30:42.836" v="8371" actId="27636"/>
          <ac:spMkLst>
            <pc:docMk/>
            <pc:sldMk cId="1902389020" sldId="296"/>
            <ac:spMk id="3" creationId="{32A550DD-9338-4454-B021-26EB76365A2D}"/>
          </ac:spMkLst>
        </pc:spChg>
      </pc:sldChg>
      <pc:sldChg chg="delSp modSp add mod">
        <pc:chgData name="Eric Lefort" userId="06133a8ec5c13209" providerId="LiveId" clId="{BC3DB49C-3E01-4746-B41B-CB98907A2168}" dt="2021-03-22T13:22:53.920" v="10112" actId="20577"/>
        <pc:sldMkLst>
          <pc:docMk/>
          <pc:sldMk cId="219306891" sldId="398"/>
        </pc:sldMkLst>
        <pc:spChg chg="del">
          <ac:chgData name="Eric Lefort" userId="06133a8ec5c13209" providerId="LiveId" clId="{BC3DB49C-3E01-4746-B41B-CB98907A2168}" dt="2021-03-22T10:29:53.536" v="8605" actId="478"/>
          <ac:spMkLst>
            <pc:docMk/>
            <pc:sldMk cId="219306891" sldId="398"/>
            <ac:spMk id="2" creationId="{451B73EF-5625-4E39-BBE5-CD02F30659C0}"/>
          </ac:spMkLst>
        </pc:spChg>
        <pc:spChg chg="mod">
          <ac:chgData name="Eric Lefort" userId="06133a8ec5c13209" providerId="LiveId" clId="{BC3DB49C-3E01-4746-B41B-CB98907A2168}" dt="2021-03-22T13:22:53.920" v="10112" actId="20577"/>
          <ac:spMkLst>
            <pc:docMk/>
            <pc:sldMk cId="219306891" sldId="398"/>
            <ac:spMk id="3" creationId="{374AA4FE-779C-4B24-A047-46DCB59B2630}"/>
          </ac:spMkLst>
        </pc:spChg>
        <pc:picChg chg="mod">
          <ac:chgData name="Eric Lefort" userId="06133a8ec5c13209" providerId="LiveId" clId="{BC3DB49C-3E01-4746-B41B-CB98907A2168}" dt="2021-03-22T10:29:44.629" v="8599" actId="1076"/>
          <ac:picMkLst>
            <pc:docMk/>
            <pc:sldMk cId="219306891" sldId="398"/>
            <ac:picMk id="4" creationId="{5DFA12C3-28E6-480E-B052-D0533BB75222}"/>
          </ac:picMkLst>
        </pc:picChg>
      </pc:sldChg>
      <pc:sldChg chg="modSp mod">
        <pc:chgData name="Eric Lefort" userId="06133a8ec5c13209" providerId="LiveId" clId="{BC3DB49C-3E01-4746-B41B-CB98907A2168}" dt="2021-03-20T09:30:42.861" v="8372" actId="27636"/>
        <pc:sldMkLst>
          <pc:docMk/>
          <pc:sldMk cId="1481375304" sldId="408"/>
        </pc:sldMkLst>
        <pc:spChg chg="mod">
          <ac:chgData name="Eric Lefort" userId="06133a8ec5c13209" providerId="LiveId" clId="{BC3DB49C-3E01-4746-B41B-CB98907A2168}" dt="2021-03-20T09:30:42.861" v="8372" actId="27636"/>
          <ac:spMkLst>
            <pc:docMk/>
            <pc:sldMk cId="1481375304" sldId="408"/>
            <ac:spMk id="3" creationId="{C65A7E2C-967F-4020-B4AB-40A85B8595DF}"/>
          </ac:spMkLst>
        </pc:spChg>
      </pc:sldChg>
      <pc:sldChg chg="addSp modSp new mod">
        <pc:chgData name="Eric Lefort" userId="06133a8ec5c13209" providerId="LiveId" clId="{BC3DB49C-3E01-4746-B41B-CB98907A2168}" dt="2021-03-22T13:11:05.735" v="9771" actId="20577"/>
        <pc:sldMkLst>
          <pc:docMk/>
          <pc:sldMk cId="2011210133" sldId="409"/>
        </pc:sldMkLst>
        <pc:spChg chg="mod">
          <ac:chgData name="Eric Lefort" userId="06133a8ec5c13209" providerId="LiveId" clId="{BC3DB49C-3E01-4746-B41B-CB98907A2168}" dt="2021-03-22T10:47:49.942" v="9381" actId="1076"/>
          <ac:spMkLst>
            <pc:docMk/>
            <pc:sldMk cId="2011210133" sldId="409"/>
            <ac:spMk id="2" creationId="{7EF834A5-598C-4718-AD93-B7C4A39B0198}"/>
          </ac:spMkLst>
        </pc:spChg>
        <pc:spChg chg="mod">
          <ac:chgData name="Eric Lefort" userId="06133a8ec5c13209" providerId="LiveId" clId="{BC3DB49C-3E01-4746-B41B-CB98907A2168}" dt="2021-03-22T13:11:05.735" v="9771" actId="20577"/>
          <ac:spMkLst>
            <pc:docMk/>
            <pc:sldMk cId="2011210133" sldId="409"/>
            <ac:spMk id="3" creationId="{C75BD346-09F8-4F90-85AF-953D1ED48A69}"/>
          </ac:spMkLst>
        </pc:spChg>
        <pc:picChg chg="add mod">
          <ac:chgData name="Eric Lefort" userId="06133a8ec5c13209" providerId="LiveId" clId="{BC3DB49C-3E01-4746-B41B-CB98907A2168}" dt="2021-03-22T10:58:02.451" v="9719" actId="1076"/>
          <ac:picMkLst>
            <pc:docMk/>
            <pc:sldMk cId="2011210133" sldId="409"/>
            <ac:picMk id="5" creationId="{33257930-E67D-471A-96DD-529DBCB92D3E}"/>
          </ac:picMkLst>
        </pc:picChg>
        <pc:picChg chg="add mod">
          <ac:chgData name="Eric Lefort" userId="06133a8ec5c13209" providerId="LiveId" clId="{BC3DB49C-3E01-4746-B41B-CB98907A2168}" dt="2021-03-22T10:58:04.991" v="9720" actId="1076"/>
          <ac:picMkLst>
            <pc:docMk/>
            <pc:sldMk cId="2011210133" sldId="409"/>
            <ac:picMk id="7" creationId="{67C92990-F2EF-4F95-8799-F1AB9FA8FAED}"/>
          </ac:picMkLst>
        </pc:picChg>
        <pc:picChg chg="add mod">
          <ac:chgData name="Eric Lefort" userId="06133a8ec5c13209" providerId="LiveId" clId="{BC3DB49C-3E01-4746-B41B-CB98907A2168}" dt="2021-03-22T10:58:11.560" v="9722" actId="14100"/>
          <ac:picMkLst>
            <pc:docMk/>
            <pc:sldMk cId="2011210133" sldId="409"/>
            <ac:picMk id="9" creationId="{C857DC88-2570-4931-8A6E-0720B3B9B90C}"/>
          </ac:picMkLst>
        </pc:picChg>
      </pc:sldChg>
      <pc:sldChg chg="addSp delSp modSp new mod">
        <pc:chgData name="Eric Lefort" userId="06133a8ec5c13209" providerId="LiveId" clId="{BC3DB49C-3E01-4746-B41B-CB98907A2168}" dt="2021-03-22T17:17:51.483" v="10267" actId="478"/>
        <pc:sldMkLst>
          <pc:docMk/>
          <pc:sldMk cId="4213202613" sldId="410"/>
        </pc:sldMkLst>
        <pc:spChg chg="mod">
          <ac:chgData name="Eric Lefort" userId="06133a8ec5c13209" providerId="LiveId" clId="{BC3DB49C-3E01-4746-B41B-CB98907A2168}" dt="2021-03-22T17:17:46.379" v="10266" actId="14100"/>
          <ac:spMkLst>
            <pc:docMk/>
            <pc:sldMk cId="4213202613" sldId="410"/>
            <ac:spMk id="2" creationId="{74EE92DD-7549-4A0C-BC5D-05D5E0DCAF2E}"/>
          </ac:spMkLst>
        </pc:spChg>
        <pc:spChg chg="del">
          <ac:chgData name="Eric Lefort" userId="06133a8ec5c13209" providerId="LiveId" clId="{BC3DB49C-3E01-4746-B41B-CB98907A2168}" dt="2021-03-22T17:17:51.483" v="10267" actId="478"/>
          <ac:spMkLst>
            <pc:docMk/>
            <pc:sldMk cId="4213202613" sldId="410"/>
            <ac:spMk id="3" creationId="{7ABCDE8D-227F-4365-9662-9E3F6BFD60EC}"/>
          </ac:spMkLst>
        </pc:spChg>
        <pc:picChg chg="add mod">
          <ac:chgData name="Eric Lefort" userId="06133a8ec5c13209" providerId="LiveId" clId="{BC3DB49C-3E01-4746-B41B-CB98907A2168}" dt="2021-03-22T17:17:38.444" v="10264" actId="14100"/>
          <ac:picMkLst>
            <pc:docMk/>
            <pc:sldMk cId="4213202613" sldId="410"/>
            <ac:picMk id="5" creationId="{146A0995-B0DA-43B1-BC8E-1B75DD945643}"/>
          </ac:picMkLst>
        </pc:picChg>
      </pc:sldChg>
      <pc:sldChg chg="modSp new mod">
        <pc:chgData name="Eric Lefort" userId="06133a8ec5c13209" providerId="LiveId" clId="{BC3DB49C-3E01-4746-B41B-CB98907A2168}" dt="2021-03-22T17:01:49.459" v="10254" actId="313"/>
        <pc:sldMkLst>
          <pc:docMk/>
          <pc:sldMk cId="3476181808" sldId="411"/>
        </pc:sldMkLst>
        <pc:spChg chg="mod">
          <ac:chgData name="Eric Lefort" userId="06133a8ec5c13209" providerId="LiveId" clId="{BC3DB49C-3E01-4746-B41B-CB98907A2168}" dt="2021-03-22T17:01:49.459" v="10254" actId="313"/>
          <ac:spMkLst>
            <pc:docMk/>
            <pc:sldMk cId="3476181808" sldId="411"/>
            <ac:spMk id="3" creationId="{E31B7A96-E9B4-474A-83AA-17DF148883C3}"/>
          </ac:spMkLst>
        </pc:spChg>
      </pc:sldChg>
      <pc:sldMasterChg chg="setBg modSldLayout">
        <pc:chgData name="Eric Lefort" userId="06133a8ec5c13209" providerId="LiveId" clId="{BC3DB49C-3E01-4746-B41B-CB98907A2168}" dt="2021-03-18T14:04:01.149" v="231"/>
        <pc:sldMasterMkLst>
          <pc:docMk/>
          <pc:sldMasterMk cId="3563859461" sldId="2147483648"/>
        </pc:sldMasterMkLst>
        <pc:sldLayoutChg chg="setBg">
          <pc:chgData name="Eric Lefort" userId="06133a8ec5c13209" providerId="LiveId" clId="{BC3DB49C-3E01-4746-B41B-CB98907A2168}" dt="2021-03-18T14:04:01.149" v="231"/>
          <pc:sldLayoutMkLst>
            <pc:docMk/>
            <pc:sldMasterMk cId="3563859461" sldId="2147483648"/>
            <pc:sldLayoutMk cId="1095270991" sldId="2147483649"/>
          </pc:sldLayoutMkLst>
        </pc:sldLayoutChg>
        <pc:sldLayoutChg chg="setBg">
          <pc:chgData name="Eric Lefort" userId="06133a8ec5c13209" providerId="LiveId" clId="{BC3DB49C-3E01-4746-B41B-CB98907A2168}" dt="2021-03-18T14:04:01.149" v="231"/>
          <pc:sldLayoutMkLst>
            <pc:docMk/>
            <pc:sldMasterMk cId="3563859461" sldId="2147483648"/>
            <pc:sldLayoutMk cId="3723774170" sldId="2147483650"/>
          </pc:sldLayoutMkLst>
        </pc:sldLayoutChg>
        <pc:sldLayoutChg chg="setBg">
          <pc:chgData name="Eric Lefort" userId="06133a8ec5c13209" providerId="LiveId" clId="{BC3DB49C-3E01-4746-B41B-CB98907A2168}" dt="2021-03-18T14:04:01.149" v="231"/>
          <pc:sldLayoutMkLst>
            <pc:docMk/>
            <pc:sldMasterMk cId="3563859461" sldId="2147483648"/>
            <pc:sldLayoutMk cId="2174326117" sldId="2147483651"/>
          </pc:sldLayoutMkLst>
        </pc:sldLayoutChg>
        <pc:sldLayoutChg chg="setBg">
          <pc:chgData name="Eric Lefort" userId="06133a8ec5c13209" providerId="LiveId" clId="{BC3DB49C-3E01-4746-B41B-CB98907A2168}" dt="2021-03-18T14:04:01.149" v="231"/>
          <pc:sldLayoutMkLst>
            <pc:docMk/>
            <pc:sldMasterMk cId="3563859461" sldId="2147483648"/>
            <pc:sldLayoutMk cId="1639736240" sldId="2147483652"/>
          </pc:sldLayoutMkLst>
        </pc:sldLayoutChg>
        <pc:sldLayoutChg chg="setBg">
          <pc:chgData name="Eric Lefort" userId="06133a8ec5c13209" providerId="LiveId" clId="{BC3DB49C-3E01-4746-B41B-CB98907A2168}" dt="2021-03-18T14:04:01.149" v="231"/>
          <pc:sldLayoutMkLst>
            <pc:docMk/>
            <pc:sldMasterMk cId="3563859461" sldId="2147483648"/>
            <pc:sldLayoutMk cId="3221847175" sldId="2147483653"/>
          </pc:sldLayoutMkLst>
        </pc:sldLayoutChg>
        <pc:sldLayoutChg chg="setBg">
          <pc:chgData name="Eric Lefort" userId="06133a8ec5c13209" providerId="LiveId" clId="{BC3DB49C-3E01-4746-B41B-CB98907A2168}" dt="2021-03-18T14:04:01.149" v="231"/>
          <pc:sldLayoutMkLst>
            <pc:docMk/>
            <pc:sldMasterMk cId="3563859461" sldId="2147483648"/>
            <pc:sldLayoutMk cId="177583410" sldId="2147483654"/>
          </pc:sldLayoutMkLst>
        </pc:sldLayoutChg>
        <pc:sldLayoutChg chg="setBg">
          <pc:chgData name="Eric Lefort" userId="06133a8ec5c13209" providerId="LiveId" clId="{BC3DB49C-3E01-4746-B41B-CB98907A2168}" dt="2021-03-18T14:04:01.149" v="231"/>
          <pc:sldLayoutMkLst>
            <pc:docMk/>
            <pc:sldMasterMk cId="3563859461" sldId="2147483648"/>
            <pc:sldLayoutMk cId="41796838" sldId="2147483655"/>
          </pc:sldLayoutMkLst>
        </pc:sldLayoutChg>
        <pc:sldLayoutChg chg="setBg">
          <pc:chgData name="Eric Lefort" userId="06133a8ec5c13209" providerId="LiveId" clId="{BC3DB49C-3E01-4746-B41B-CB98907A2168}" dt="2021-03-18T14:04:01.149" v="231"/>
          <pc:sldLayoutMkLst>
            <pc:docMk/>
            <pc:sldMasterMk cId="3563859461" sldId="2147483648"/>
            <pc:sldLayoutMk cId="3477073396" sldId="2147483656"/>
          </pc:sldLayoutMkLst>
        </pc:sldLayoutChg>
        <pc:sldLayoutChg chg="setBg">
          <pc:chgData name="Eric Lefort" userId="06133a8ec5c13209" providerId="LiveId" clId="{BC3DB49C-3E01-4746-B41B-CB98907A2168}" dt="2021-03-18T14:04:01.149" v="231"/>
          <pc:sldLayoutMkLst>
            <pc:docMk/>
            <pc:sldMasterMk cId="3563859461" sldId="2147483648"/>
            <pc:sldLayoutMk cId="1281871529" sldId="2147483657"/>
          </pc:sldLayoutMkLst>
        </pc:sldLayoutChg>
        <pc:sldLayoutChg chg="setBg">
          <pc:chgData name="Eric Lefort" userId="06133a8ec5c13209" providerId="LiveId" clId="{BC3DB49C-3E01-4746-B41B-CB98907A2168}" dt="2021-03-18T14:04:01.149" v="231"/>
          <pc:sldLayoutMkLst>
            <pc:docMk/>
            <pc:sldMasterMk cId="3563859461" sldId="2147483648"/>
            <pc:sldLayoutMk cId="1126300370" sldId="2147483658"/>
          </pc:sldLayoutMkLst>
        </pc:sldLayoutChg>
        <pc:sldLayoutChg chg="setBg">
          <pc:chgData name="Eric Lefort" userId="06133a8ec5c13209" providerId="LiveId" clId="{BC3DB49C-3E01-4746-B41B-CB98907A2168}" dt="2021-03-18T14:04:01.149" v="231"/>
          <pc:sldLayoutMkLst>
            <pc:docMk/>
            <pc:sldMasterMk cId="3563859461" sldId="2147483648"/>
            <pc:sldLayoutMk cId="1216112896" sldId="2147483659"/>
          </pc:sldLayoutMkLst>
        </pc:sldLayoutChg>
      </pc:sldMasterChg>
    </pc:docChg>
  </pc:docChgLst>
  <pc:docChgLst>
    <pc:chgData name="Eric Lefort" userId="06133a8ec5c13209" providerId="LiveId" clId="{615AF878-A612-4014-9039-795AB0655038}"/>
    <pc:docChg chg="custSel delSld modSld">
      <pc:chgData name="Eric Lefort" userId="06133a8ec5c13209" providerId="LiveId" clId="{615AF878-A612-4014-9039-795AB0655038}" dt="2021-04-06T09:21:29.523" v="336" actId="20577"/>
      <pc:docMkLst>
        <pc:docMk/>
      </pc:docMkLst>
      <pc:sldChg chg="modSp mod">
        <pc:chgData name="Eric Lefort" userId="06133a8ec5c13209" providerId="LiveId" clId="{615AF878-A612-4014-9039-795AB0655038}" dt="2021-04-06T08:44:32.020" v="335" actId="14100"/>
        <pc:sldMkLst>
          <pc:docMk/>
          <pc:sldMk cId="807975824" sldId="256"/>
        </pc:sldMkLst>
        <pc:spChg chg="mod">
          <ac:chgData name="Eric Lefort" userId="06133a8ec5c13209" providerId="LiveId" clId="{615AF878-A612-4014-9039-795AB0655038}" dt="2021-04-06T08:44:32.020" v="335" actId="14100"/>
          <ac:spMkLst>
            <pc:docMk/>
            <pc:sldMk cId="807975824" sldId="256"/>
            <ac:spMk id="11" creationId="{8F4C22FF-585A-4DE1-85D6-A5CAAD363BE6}"/>
          </ac:spMkLst>
        </pc:spChg>
      </pc:sldChg>
      <pc:sldChg chg="modSp">
        <pc:chgData name="Eric Lefort" userId="06133a8ec5c13209" providerId="LiveId" clId="{615AF878-A612-4014-9039-795AB0655038}" dt="2021-04-06T07:55:18.066" v="1" actId="207"/>
        <pc:sldMkLst>
          <pc:docMk/>
          <pc:sldMk cId="1247808194" sldId="260"/>
        </pc:sldMkLst>
        <pc:spChg chg="mod">
          <ac:chgData name="Eric Lefort" userId="06133a8ec5c13209" providerId="LiveId" clId="{615AF878-A612-4014-9039-795AB0655038}" dt="2021-04-06T07:55:18.066" v="1" actId="207"/>
          <ac:spMkLst>
            <pc:docMk/>
            <pc:sldMk cId="1247808194" sldId="260"/>
            <ac:spMk id="3" creationId="{C76110AD-4872-4C23-A06C-6B6276AB4E00}"/>
          </ac:spMkLst>
        </pc:spChg>
      </pc:sldChg>
      <pc:sldChg chg="modSp mod">
        <pc:chgData name="Eric Lefort" userId="06133a8ec5c13209" providerId="LiveId" clId="{615AF878-A612-4014-9039-795AB0655038}" dt="2021-04-06T09:21:29.523" v="336" actId="20577"/>
        <pc:sldMkLst>
          <pc:docMk/>
          <pc:sldMk cId="296451926" sldId="268"/>
        </pc:sldMkLst>
        <pc:spChg chg="mod">
          <ac:chgData name="Eric Lefort" userId="06133a8ec5c13209" providerId="LiveId" clId="{615AF878-A612-4014-9039-795AB0655038}" dt="2021-04-06T09:21:29.523" v="336" actId="20577"/>
          <ac:spMkLst>
            <pc:docMk/>
            <pc:sldMk cId="296451926" sldId="268"/>
            <ac:spMk id="3" creationId="{9BFAA7E7-0CF8-4CF6-A06F-78E7E675B870}"/>
          </ac:spMkLst>
        </pc:spChg>
      </pc:sldChg>
      <pc:sldChg chg="modSp mod">
        <pc:chgData name="Eric Lefort" userId="06133a8ec5c13209" providerId="LiveId" clId="{615AF878-A612-4014-9039-795AB0655038}" dt="2021-04-06T08:14:11.865" v="172" actId="20577"/>
        <pc:sldMkLst>
          <pc:docMk/>
          <pc:sldMk cId="1068124219" sldId="272"/>
        </pc:sldMkLst>
        <pc:spChg chg="mod">
          <ac:chgData name="Eric Lefort" userId="06133a8ec5c13209" providerId="LiveId" clId="{615AF878-A612-4014-9039-795AB0655038}" dt="2021-04-06T08:14:11.865" v="172" actId="20577"/>
          <ac:spMkLst>
            <pc:docMk/>
            <pc:sldMk cId="1068124219" sldId="272"/>
            <ac:spMk id="3" creationId="{F0CE4D00-E9BC-4A21-A252-7065BB492BDC}"/>
          </ac:spMkLst>
        </pc:spChg>
      </pc:sldChg>
      <pc:sldChg chg="modSp mod">
        <pc:chgData name="Eric Lefort" userId="06133a8ec5c13209" providerId="LiveId" clId="{615AF878-A612-4014-9039-795AB0655038}" dt="2021-04-06T08:17:57.057" v="182" actId="20577"/>
        <pc:sldMkLst>
          <pc:docMk/>
          <pc:sldMk cId="2138141403" sldId="274"/>
        </pc:sldMkLst>
        <pc:spChg chg="mod">
          <ac:chgData name="Eric Lefort" userId="06133a8ec5c13209" providerId="LiveId" clId="{615AF878-A612-4014-9039-795AB0655038}" dt="2021-04-06T08:17:57.057" v="182" actId="20577"/>
          <ac:spMkLst>
            <pc:docMk/>
            <pc:sldMk cId="2138141403" sldId="274"/>
            <ac:spMk id="3" creationId="{13EBF7A6-65CC-49E7-AC77-9D578DCF9C5D}"/>
          </ac:spMkLst>
        </pc:spChg>
      </pc:sldChg>
      <pc:sldChg chg="modSp mod">
        <pc:chgData name="Eric Lefort" userId="06133a8ec5c13209" providerId="LiveId" clId="{615AF878-A612-4014-9039-795AB0655038}" dt="2021-04-06T08:34:23.345" v="254" actId="1076"/>
        <pc:sldMkLst>
          <pc:docMk/>
          <pc:sldMk cId="1086639716" sldId="279"/>
        </pc:sldMkLst>
        <pc:spChg chg="mod">
          <ac:chgData name="Eric Lefort" userId="06133a8ec5c13209" providerId="LiveId" clId="{615AF878-A612-4014-9039-795AB0655038}" dt="2021-04-06T08:34:23.345" v="254" actId="1076"/>
          <ac:spMkLst>
            <pc:docMk/>
            <pc:sldMk cId="1086639716" sldId="279"/>
            <ac:spMk id="3" creationId="{683BA5DD-73D0-4F9F-A03F-42358BDFEC1D}"/>
          </ac:spMkLst>
        </pc:spChg>
        <pc:picChg chg="mod">
          <ac:chgData name="Eric Lefort" userId="06133a8ec5c13209" providerId="LiveId" clId="{615AF878-A612-4014-9039-795AB0655038}" dt="2021-04-06T08:32:32.030" v="192" actId="14100"/>
          <ac:picMkLst>
            <pc:docMk/>
            <pc:sldMk cId="1086639716" sldId="279"/>
            <ac:picMk id="5" creationId="{2DEB35EE-7D3E-4EBA-B4FC-DE2906FCE833}"/>
          </ac:picMkLst>
        </pc:picChg>
      </pc:sldChg>
      <pc:sldChg chg="delSp modSp mod">
        <pc:chgData name="Eric Lefort" userId="06133a8ec5c13209" providerId="LiveId" clId="{615AF878-A612-4014-9039-795AB0655038}" dt="2021-04-06T08:28:52.400" v="185" actId="478"/>
        <pc:sldMkLst>
          <pc:docMk/>
          <pc:sldMk cId="1306247453" sldId="283"/>
        </pc:sldMkLst>
        <pc:spChg chg="mod">
          <ac:chgData name="Eric Lefort" userId="06133a8ec5c13209" providerId="LiveId" clId="{615AF878-A612-4014-9039-795AB0655038}" dt="2021-04-06T08:28:49.230" v="184" actId="14100"/>
          <ac:spMkLst>
            <pc:docMk/>
            <pc:sldMk cId="1306247453" sldId="283"/>
            <ac:spMk id="2" creationId="{4D4A2D71-6BFC-497E-B09D-CC64AF155792}"/>
          </ac:spMkLst>
        </pc:spChg>
        <pc:spChg chg="del">
          <ac:chgData name="Eric Lefort" userId="06133a8ec5c13209" providerId="LiveId" clId="{615AF878-A612-4014-9039-795AB0655038}" dt="2021-04-06T08:28:52.400" v="185" actId="478"/>
          <ac:spMkLst>
            <pc:docMk/>
            <pc:sldMk cId="1306247453" sldId="283"/>
            <ac:spMk id="3" creationId="{44DBC4F7-69A5-4984-830E-DFAA345A5F04}"/>
          </ac:spMkLst>
        </pc:spChg>
        <pc:picChg chg="mod">
          <ac:chgData name="Eric Lefort" userId="06133a8ec5c13209" providerId="LiveId" clId="{615AF878-A612-4014-9039-795AB0655038}" dt="2021-04-06T08:28:40.842" v="183" actId="14100"/>
          <ac:picMkLst>
            <pc:docMk/>
            <pc:sldMk cId="1306247453" sldId="283"/>
            <ac:picMk id="5" creationId="{A9B1941C-F9E8-4B71-A2C4-8FB9D9449938}"/>
          </ac:picMkLst>
        </pc:picChg>
      </pc:sldChg>
      <pc:sldChg chg="delSp modSp mod">
        <pc:chgData name="Eric Lefort" userId="06133a8ec5c13209" providerId="LiveId" clId="{615AF878-A612-4014-9039-795AB0655038}" dt="2021-04-06T08:32:15.960" v="190" actId="1076"/>
        <pc:sldMkLst>
          <pc:docMk/>
          <pc:sldMk cId="1694437490" sldId="284"/>
        </pc:sldMkLst>
        <pc:spChg chg="del">
          <ac:chgData name="Eric Lefort" userId="06133a8ec5c13209" providerId="LiveId" clId="{615AF878-A612-4014-9039-795AB0655038}" dt="2021-04-06T08:31:49.031" v="186" actId="478"/>
          <ac:spMkLst>
            <pc:docMk/>
            <pc:sldMk cId="1694437490" sldId="284"/>
            <ac:spMk id="2" creationId="{A2DD45D5-CBC8-4E63-BBE4-5F5C44BBDDB1}"/>
          </ac:spMkLst>
        </pc:spChg>
        <pc:spChg chg="del">
          <ac:chgData name="Eric Lefort" userId="06133a8ec5c13209" providerId="LiveId" clId="{615AF878-A612-4014-9039-795AB0655038}" dt="2021-04-06T08:31:52.207" v="187" actId="478"/>
          <ac:spMkLst>
            <pc:docMk/>
            <pc:sldMk cId="1694437490" sldId="284"/>
            <ac:spMk id="3" creationId="{7530E9D5-BB59-43DC-A7F7-AE57311CDE5B}"/>
          </ac:spMkLst>
        </pc:spChg>
        <pc:picChg chg="mod">
          <ac:chgData name="Eric Lefort" userId="06133a8ec5c13209" providerId="LiveId" clId="{615AF878-A612-4014-9039-795AB0655038}" dt="2021-04-06T08:32:15.960" v="190" actId="1076"/>
          <ac:picMkLst>
            <pc:docMk/>
            <pc:sldMk cId="1694437490" sldId="284"/>
            <ac:picMk id="5" creationId="{9F981801-57F7-4A47-8785-B09B6362B187}"/>
          </ac:picMkLst>
        </pc:picChg>
      </pc:sldChg>
      <pc:sldChg chg="modSp mod">
        <pc:chgData name="Eric Lefort" userId="06133a8ec5c13209" providerId="LiveId" clId="{615AF878-A612-4014-9039-795AB0655038}" dt="2021-04-06T08:35:50.791" v="319" actId="20577"/>
        <pc:sldMkLst>
          <pc:docMk/>
          <pc:sldMk cId="219306891" sldId="398"/>
        </pc:sldMkLst>
        <pc:spChg chg="mod">
          <ac:chgData name="Eric Lefort" userId="06133a8ec5c13209" providerId="LiveId" clId="{615AF878-A612-4014-9039-795AB0655038}" dt="2021-04-06T08:35:50.791" v="319" actId="20577"/>
          <ac:spMkLst>
            <pc:docMk/>
            <pc:sldMk cId="219306891" sldId="398"/>
            <ac:spMk id="3" creationId="{374AA4FE-779C-4B24-A047-46DCB59B2630}"/>
          </ac:spMkLst>
        </pc:spChg>
      </pc:sldChg>
      <pc:sldChg chg="modSp mod">
        <pc:chgData name="Eric Lefort" userId="06133a8ec5c13209" providerId="LiveId" clId="{615AF878-A612-4014-9039-795AB0655038}" dt="2021-04-06T07:58:17.658" v="6" actId="20577"/>
        <pc:sldMkLst>
          <pc:docMk/>
          <pc:sldMk cId="4213202613" sldId="410"/>
        </pc:sldMkLst>
        <pc:spChg chg="mod">
          <ac:chgData name="Eric Lefort" userId="06133a8ec5c13209" providerId="LiveId" clId="{615AF878-A612-4014-9039-795AB0655038}" dt="2021-04-06T07:58:17.658" v="6" actId="20577"/>
          <ac:spMkLst>
            <pc:docMk/>
            <pc:sldMk cId="4213202613" sldId="410"/>
            <ac:spMk id="2" creationId="{74EE92DD-7549-4A0C-BC5D-05D5E0DCAF2E}"/>
          </ac:spMkLst>
        </pc:spChg>
      </pc:sldChg>
      <pc:sldChg chg="del">
        <pc:chgData name="Eric Lefort" userId="06133a8ec5c13209" providerId="LiveId" clId="{615AF878-A612-4014-9039-795AB0655038}" dt="2021-04-06T08:37:02.535" v="320" actId="2696"/>
        <pc:sldMkLst>
          <pc:docMk/>
          <pc:sldMk cId="3476181808" sldId="4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2115C-18B0-4E60-9520-E7263A103126}" type="datetimeFigureOut">
              <a:rPr lang="fr-FR" smtClean="0"/>
              <a:t>06/04/2021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CC3FB-6C78-434C-90AC-98E0506EF5E5}" type="slidenum">
              <a:rPr lang="fr-FR" smtClean="0"/>
              <a:t>‹N°›</a:t>
            </a:fld>
            <a:endParaRPr lang="fr-FR"/>
          </a:p>
        </p:txBody>
      </p:sp>
    </p:spTree>
    <p:extLst>
      <p:ext uri="{BB962C8B-B14F-4D97-AF65-F5344CB8AC3E}">
        <p14:creationId xmlns:p14="http://schemas.microsoft.com/office/powerpoint/2010/main" val="3602332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2FCC3FB-6C78-434C-90AC-98E0506EF5E5}" type="slidenum">
              <a:rPr lang="fr-FR" smtClean="0"/>
              <a:t>7</a:t>
            </a:fld>
            <a:endParaRPr lang="fr-FR"/>
          </a:p>
        </p:txBody>
      </p:sp>
    </p:spTree>
    <p:extLst>
      <p:ext uri="{BB962C8B-B14F-4D97-AF65-F5344CB8AC3E}">
        <p14:creationId xmlns:p14="http://schemas.microsoft.com/office/powerpoint/2010/main" val="36670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9396A16-34CB-49EC-9E7C-56458ED3CA18}" type="slidenum">
              <a:rPr lang="fr-FR" smtClean="0"/>
              <a:t>29</a:t>
            </a:fld>
            <a:endParaRPr lang="fr-FR"/>
          </a:p>
        </p:txBody>
      </p:sp>
    </p:spTree>
    <p:extLst>
      <p:ext uri="{BB962C8B-B14F-4D97-AF65-F5344CB8AC3E}">
        <p14:creationId xmlns:p14="http://schemas.microsoft.com/office/powerpoint/2010/main" val="282308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4327D5-BD10-42EA-8092-BBFE684BC62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0B47315-8775-4B8E-9DD8-1478D9F63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039E91A-AA7A-41BB-92A2-3EE8C28859BA}"/>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5" name="Espace réservé du pied de page 4">
            <a:extLst>
              <a:ext uri="{FF2B5EF4-FFF2-40B4-BE49-F238E27FC236}">
                <a16:creationId xmlns:a16="http://schemas.microsoft.com/office/drawing/2014/main" id="{D1E9ECB1-B9D1-42A4-9862-1D25AA90C63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B8DD72-606D-4C40-BC58-DF76D2CFCEE2}"/>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109527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5C4D71-3B2C-4C60-8562-A43DC610F2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9FC7775-53FD-45AA-AEBC-675EB25E694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9E17251-B432-485E-9180-1F2D4CFEC07C}"/>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5" name="Espace réservé du pied de page 4">
            <a:extLst>
              <a:ext uri="{FF2B5EF4-FFF2-40B4-BE49-F238E27FC236}">
                <a16:creationId xmlns:a16="http://schemas.microsoft.com/office/drawing/2014/main" id="{FA671688-1E2A-4A04-B5E1-000221F3D4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5F2490-0F95-48A6-905A-47AF71B29A8D}"/>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1126300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079501C-E8BC-4074-ABAE-4C790BBBB59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0ABE330-6F51-44F0-AC44-77132E08A0A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96E5B9E-96FB-407B-A8D2-B65704421F7C}"/>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5" name="Espace réservé du pied de page 4">
            <a:extLst>
              <a:ext uri="{FF2B5EF4-FFF2-40B4-BE49-F238E27FC236}">
                <a16:creationId xmlns:a16="http://schemas.microsoft.com/office/drawing/2014/main" id="{2BDCCB66-252B-421B-8825-0B3BC8BE086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4A52AD8-2C83-4A35-845A-85B42C750B17}"/>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1216112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5C8B71-4721-48C7-A009-AA7D13472F2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F9E1D75-53C0-4AE6-92D0-30F32F94240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10D6D29-87B8-4ED2-A27A-9C53B30F9A72}"/>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5" name="Espace réservé du pied de page 4">
            <a:extLst>
              <a:ext uri="{FF2B5EF4-FFF2-40B4-BE49-F238E27FC236}">
                <a16:creationId xmlns:a16="http://schemas.microsoft.com/office/drawing/2014/main" id="{347900E4-7949-4576-95B0-0618F2FF5C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7B3433-A1F4-4A06-98CA-5B8BB466022E}"/>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3723774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D64BF-2838-4427-AFBD-1D1EED91DCD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08542BB-42EF-4C1E-BD8F-4E88771FC7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0D91F24-3756-421C-8836-4C6FE969AFE0}"/>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5" name="Espace réservé du pied de page 4">
            <a:extLst>
              <a:ext uri="{FF2B5EF4-FFF2-40B4-BE49-F238E27FC236}">
                <a16:creationId xmlns:a16="http://schemas.microsoft.com/office/drawing/2014/main" id="{72984C00-0820-494E-B716-1A36AF741E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C13399-26A5-4247-95AE-E882738D9BE8}"/>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2174326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2986D0-C0B3-4237-A0D8-CF0002CFC52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FE5C447-58BA-4E37-A5FF-760E7630DE6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A6AF4E0-630C-466D-89F0-FEADA7A2152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4146855-09A0-4B97-A9B0-3354A0F1A210}"/>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6" name="Espace réservé du pied de page 5">
            <a:extLst>
              <a:ext uri="{FF2B5EF4-FFF2-40B4-BE49-F238E27FC236}">
                <a16:creationId xmlns:a16="http://schemas.microsoft.com/office/drawing/2014/main" id="{4B6FFB2A-38CC-4A5F-B126-96323A2AF93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C50FB4C-369C-4958-8165-91882485812C}"/>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1639736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6FDECF-F103-4C21-892C-5CC18BAB320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2698540-D1A8-4FEF-A360-C29419CDE5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BAC4BBA-9CC6-4A77-9235-6C8FD944875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658B0BA-D5AB-435F-AFE6-7C5DA5090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BBC09FB-5E07-43D9-AC49-0FCD2CDA98C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8641F95-E420-4DCE-8996-910900BB77FD}"/>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8" name="Espace réservé du pied de page 7">
            <a:extLst>
              <a:ext uri="{FF2B5EF4-FFF2-40B4-BE49-F238E27FC236}">
                <a16:creationId xmlns:a16="http://schemas.microsoft.com/office/drawing/2014/main" id="{B55826CB-1BA3-4B05-A573-93CCEF9C810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D2895E9-4EC2-4D6A-AE97-0941396658F7}"/>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322184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C94224-26D1-4309-A11A-AB32C35C585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88D15E8-2808-4577-AB59-7D1B5CCA0808}"/>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4" name="Espace réservé du pied de page 3">
            <a:extLst>
              <a:ext uri="{FF2B5EF4-FFF2-40B4-BE49-F238E27FC236}">
                <a16:creationId xmlns:a16="http://schemas.microsoft.com/office/drawing/2014/main" id="{6698F0CF-B527-49DD-A186-B3E544BF537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BE401E9-EDEC-4429-8E05-4B15CB40FEBE}"/>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17758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38A45C1-2975-419E-829A-F4A216113BCB}"/>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3" name="Espace réservé du pied de page 2">
            <a:extLst>
              <a:ext uri="{FF2B5EF4-FFF2-40B4-BE49-F238E27FC236}">
                <a16:creationId xmlns:a16="http://schemas.microsoft.com/office/drawing/2014/main" id="{65EA4C27-D06D-425B-B248-5DF187C324B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A0073A7-1EF6-4F45-B69B-4D69E51F7E9D}"/>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41796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3FF641-DD08-4B99-98C7-D6CFD1F0FA0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730C98D-10FD-4AD1-8383-D313E70417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44ABBE2-F659-4129-801F-9B9F12304E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978C0DE-8684-47F5-8FF4-ADBEA586F115}"/>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6" name="Espace réservé du pied de page 5">
            <a:extLst>
              <a:ext uri="{FF2B5EF4-FFF2-40B4-BE49-F238E27FC236}">
                <a16:creationId xmlns:a16="http://schemas.microsoft.com/office/drawing/2014/main" id="{97956F4A-7591-4A62-9903-0B6FE7317AB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D42B52C-F80D-44E3-9449-1BA215FABFC9}"/>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3477073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843217-07E3-4197-ABB7-3703FFA6EB7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74D9092-AFF3-409C-86EA-996B814B2A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6784AEC-923D-40D7-BC92-7E89483F6A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18C0A2-08D1-4816-8459-11547DEF96A5}"/>
              </a:ext>
            </a:extLst>
          </p:cNvPr>
          <p:cNvSpPr>
            <a:spLocks noGrp="1"/>
          </p:cNvSpPr>
          <p:nvPr>
            <p:ph type="dt" sz="half" idx="10"/>
          </p:nvPr>
        </p:nvSpPr>
        <p:spPr/>
        <p:txBody>
          <a:bodyPr/>
          <a:lstStyle/>
          <a:p>
            <a:fld id="{7CBE24FC-D4B8-4442-8141-01B1D68589C8}" type="datetimeFigureOut">
              <a:rPr lang="fr-FR" smtClean="0"/>
              <a:t>06/04/2021</a:t>
            </a:fld>
            <a:endParaRPr lang="fr-FR"/>
          </a:p>
        </p:txBody>
      </p:sp>
      <p:sp>
        <p:nvSpPr>
          <p:cNvPr id="6" name="Espace réservé du pied de page 5">
            <a:extLst>
              <a:ext uri="{FF2B5EF4-FFF2-40B4-BE49-F238E27FC236}">
                <a16:creationId xmlns:a16="http://schemas.microsoft.com/office/drawing/2014/main" id="{BC644C59-D44E-4A97-86B1-591560C543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6A94A42-2693-4DF2-9AC8-A684AA6CF068}"/>
              </a:ext>
            </a:extLst>
          </p:cNvPr>
          <p:cNvSpPr>
            <a:spLocks noGrp="1"/>
          </p:cNvSpPr>
          <p:nvPr>
            <p:ph type="sldNum" sz="quarter" idx="12"/>
          </p:nvPr>
        </p:nvSpPr>
        <p:spPr/>
        <p:txBody>
          <a:bodyPr/>
          <a:lstStyle/>
          <a:p>
            <a:fld id="{7F31ACBD-BEDC-41C0-AEEB-4AF9BC3703D6}" type="slidenum">
              <a:rPr lang="fr-FR" smtClean="0"/>
              <a:t>‹N°›</a:t>
            </a:fld>
            <a:endParaRPr lang="fr-FR"/>
          </a:p>
        </p:txBody>
      </p:sp>
    </p:spTree>
    <p:extLst>
      <p:ext uri="{BB962C8B-B14F-4D97-AF65-F5344CB8AC3E}">
        <p14:creationId xmlns:p14="http://schemas.microsoft.com/office/powerpoint/2010/main" val="128187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5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EDAA82C-35C4-4B9A-B37D-BE4AF9483F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B23F12F-57F6-4D1E-9F7F-AB082F0720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2D88621-14F0-4A95-BEED-5C80661DA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E24FC-D4B8-4442-8141-01B1D68589C8}" type="datetimeFigureOut">
              <a:rPr lang="fr-FR" smtClean="0"/>
              <a:t>06/04/2021</a:t>
            </a:fld>
            <a:endParaRPr lang="fr-FR"/>
          </a:p>
        </p:txBody>
      </p:sp>
      <p:sp>
        <p:nvSpPr>
          <p:cNvPr id="5" name="Espace réservé du pied de page 4">
            <a:extLst>
              <a:ext uri="{FF2B5EF4-FFF2-40B4-BE49-F238E27FC236}">
                <a16:creationId xmlns:a16="http://schemas.microsoft.com/office/drawing/2014/main" id="{C1553B0C-923F-4206-B620-3668A0B9CF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C607E5F-D385-497A-A126-DEBE8F84EB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1ACBD-BEDC-41C0-AEEB-4AF9BC3703D6}" type="slidenum">
              <a:rPr lang="fr-FR" smtClean="0"/>
              <a:t>‹N°›</a:t>
            </a:fld>
            <a:endParaRPr lang="fr-FR"/>
          </a:p>
        </p:txBody>
      </p:sp>
    </p:spTree>
    <p:extLst>
      <p:ext uri="{BB962C8B-B14F-4D97-AF65-F5344CB8AC3E}">
        <p14:creationId xmlns:p14="http://schemas.microsoft.com/office/powerpoint/2010/main" val="356385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526945-1041-4342-A9B5-AB39FEF896B3}"/>
              </a:ext>
            </a:extLst>
          </p:cNvPr>
          <p:cNvSpPr>
            <a:spLocks noGrp="1"/>
          </p:cNvSpPr>
          <p:nvPr>
            <p:ph type="ctrTitle"/>
          </p:nvPr>
        </p:nvSpPr>
        <p:spPr>
          <a:xfrm>
            <a:off x="1524000" y="406400"/>
            <a:ext cx="9144000" cy="2387600"/>
          </a:xfrm>
        </p:spPr>
        <p:txBody>
          <a:bodyPr>
            <a:normAutofit/>
          </a:bodyPr>
          <a:lstStyle/>
          <a:p>
            <a:r>
              <a:rPr lang="fr-FR" sz="6600" b="1" dirty="0">
                <a:effectLst>
                  <a:outerShdw blurRad="38100" dist="38100" dir="2700000" algn="tl">
                    <a:srgbClr val="000000">
                      <a:alpha val="43137"/>
                    </a:srgbClr>
                  </a:outerShdw>
                </a:effectLst>
              </a:rPr>
              <a:t>Apprendre le métier de Trader</a:t>
            </a:r>
          </a:p>
        </p:txBody>
      </p:sp>
      <p:sp>
        <p:nvSpPr>
          <p:cNvPr id="3" name="Sous-titre 2">
            <a:extLst>
              <a:ext uri="{FF2B5EF4-FFF2-40B4-BE49-F238E27FC236}">
                <a16:creationId xmlns:a16="http://schemas.microsoft.com/office/drawing/2014/main" id="{35FE0A5B-A811-4088-A2A5-90D1D64CC66C}"/>
              </a:ext>
            </a:extLst>
          </p:cNvPr>
          <p:cNvSpPr>
            <a:spLocks noGrp="1"/>
          </p:cNvSpPr>
          <p:nvPr>
            <p:ph type="subTitle" idx="1"/>
          </p:nvPr>
        </p:nvSpPr>
        <p:spPr>
          <a:xfrm>
            <a:off x="1660554" y="2279058"/>
            <a:ext cx="9144000" cy="1655762"/>
          </a:xfrm>
        </p:spPr>
        <p:txBody>
          <a:bodyPr/>
          <a:lstStyle/>
          <a:p>
            <a:endParaRPr lang="fr-FR" dirty="0"/>
          </a:p>
          <a:p>
            <a:r>
              <a:rPr lang="fr-FR" sz="3200" dirty="0"/>
              <a:t>Compréhension, acquisition, connaissance</a:t>
            </a:r>
            <a:r>
              <a:rPr lang="fr-FR" dirty="0"/>
              <a:t>.</a:t>
            </a:r>
          </a:p>
        </p:txBody>
      </p:sp>
      <p:sp>
        <p:nvSpPr>
          <p:cNvPr id="4" name="ZoneTexte 3">
            <a:extLst>
              <a:ext uri="{FF2B5EF4-FFF2-40B4-BE49-F238E27FC236}">
                <a16:creationId xmlns:a16="http://schemas.microsoft.com/office/drawing/2014/main" id="{B2A3DAB0-39CF-4154-8BAA-FE9B7BD71976}"/>
              </a:ext>
            </a:extLst>
          </p:cNvPr>
          <p:cNvSpPr txBox="1"/>
          <p:nvPr/>
        </p:nvSpPr>
        <p:spPr>
          <a:xfrm>
            <a:off x="1097083" y="3695816"/>
            <a:ext cx="9997833" cy="2523768"/>
          </a:xfrm>
          <a:prstGeom prst="rect">
            <a:avLst/>
          </a:prstGeom>
          <a:noFill/>
        </p:spPr>
        <p:txBody>
          <a:bodyPr wrap="square" rtlCol="0">
            <a:spAutoFit/>
          </a:bodyPr>
          <a:lstStyle/>
          <a:p>
            <a:pPr algn="ctr"/>
            <a:r>
              <a:rPr lang="fr-FR" sz="3200" b="1" dirty="0"/>
              <a:t>Par Eric Lefort</a:t>
            </a:r>
            <a:r>
              <a:rPr lang="fr-FR" dirty="0"/>
              <a:t>	</a:t>
            </a:r>
          </a:p>
          <a:p>
            <a:endParaRPr lang="fr-FR" dirty="0"/>
          </a:p>
          <a:p>
            <a:endParaRPr lang="fr-FR" dirty="0"/>
          </a:p>
          <a:p>
            <a:endParaRPr lang="fr-FR" dirty="0"/>
          </a:p>
          <a:p>
            <a:endParaRPr lang="fr-FR" dirty="0"/>
          </a:p>
          <a:p>
            <a:endParaRPr lang="fr-FR" dirty="0"/>
          </a:p>
          <a:p>
            <a:endParaRPr lang="fr-FR" dirty="0"/>
          </a:p>
          <a:p>
            <a:r>
              <a:rPr lang="fr-FR" dirty="0"/>
              <a:t>			          </a:t>
            </a:r>
            <a:r>
              <a:rPr lang="fr-FR" sz="1400" dirty="0"/>
              <a:t>avec la collaboration de </a:t>
            </a:r>
          </a:p>
        </p:txBody>
      </p:sp>
      <p:pic>
        <p:nvPicPr>
          <p:cNvPr id="6" name="Image 5">
            <a:extLst>
              <a:ext uri="{FF2B5EF4-FFF2-40B4-BE49-F238E27FC236}">
                <a16:creationId xmlns:a16="http://schemas.microsoft.com/office/drawing/2014/main" id="{633F8F1D-E644-4914-AE55-FA63B1428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1751" y="4555652"/>
            <a:ext cx="6668495" cy="1200329"/>
          </a:xfrm>
          <a:prstGeom prst="rect">
            <a:avLst/>
          </a:prstGeom>
        </p:spPr>
      </p:pic>
      <p:pic>
        <p:nvPicPr>
          <p:cNvPr id="10" name="Image 9">
            <a:extLst>
              <a:ext uri="{FF2B5EF4-FFF2-40B4-BE49-F238E27FC236}">
                <a16:creationId xmlns:a16="http://schemas.microsoft.com/office/drawing/2014/main" id="{2149DCE2-C6F9-4385-B36A-C9D42E82742F}"/>
              </a:ext>
            </a:extLst>
          </p:cNvPr>
          <p:cNvPicPr>
            <a:picLocks noChangeAspect="1"/>
          </p:cNvPicPr>
          <p:nvPr/>
        </p:nvPicPr>
        <p:blipFill>
          <a:blip r:embed="rId3"/>
          <a:stretch>
            <a:fillRect/>
          </a:stretch>
        </p:blipFill>
        <p:spPr>
          <a:xfrm>
            <a:off x="6232554" y="5807478"/>
            <a:ext cx="1155798" cy="360609"/>
          </a:xfrm>
          <a:prstGeom prst="rect">
            <a:avLst/>
          </a:prstGeom>
        </p:spPr>
      </p:pic>
      <p:sp>
        <p:nvSpPr>
          <p:cNvPr id="11" name="ZoneTexte 10">
            <a:extLst>
              <a:ext uri="{FF2B5EF4-FFF2-40B4-BE49-F238E27FC236}">
                <a16:creationId xmlns:a16="http://schemas.microsoft.com/office/drawing/2014/main" id="{8F4C22FF-585A-4DE1-85D6-A5CAAD363BE6}"/>
              </a:ext>
            </a:extLst>
          </p:cNvPr>
          <p:cNvSpPr txBox="1"/>
          <p:nvPr/>
        </p:nvSpPr>
        <p:spPr>
          <a:xfrm>
            <a:off x="139700" y="203200"/>
            <a:ext cx="1988038" cy="369332"/>
          </a:xfrm>
          <a:prstGeom prst="rect">
            <a:avLst/>
          </a:prstGeom>
          <a:noFill/>
        </p:spPr>
        <p:txBody>
          <a:bodyPr wrap="square" rtlCol="0">
            <a:spAutoFit/>
          </a:bodyPr>
          <a:lstStyle/>
          <a:p>
            <a:r>
              <a:rPr lang="fr-FR" dirty="0"/>
              <a:t>6 avril 2021</a:t>
            </a:r>
          </a:p>
        </p:txBody>
      </p:sp>
    </p:spTree>
    <p:extLst>
      <p:ext uri="{BB962C8B-B14F-4D97-AF65-F5344CB8AC3E}">
        <p14:creationId xmlns:p14="http://schemas.microsoft.com/office/powerpoint/2010/main" val="807975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EE92DD-7549-4A0C-BC5D-05D5E0DCAF2E}"/>
              </a:ext>
            </a:extLst>
          </p:cNvPr>
          <p:cNvSpPr>
            <a:spLocks noGrp="1"/>
          </p:cNvSpPr>
          <p:nvPr>
            <p:ph type="title"/>
          </p:nvPr>
        </p:nvSpPr>
        <p:spPr>
          <a:xfrm>
            <a:off x="947737" y="-4915"/>
            <a:ext cx="10515600" cy="919315"/>
          </a:xfrm>
        </p:spPr>
        <p:txBody>
          <a:bodyPr/>
          <a:lstStyle/>
          <a:p>
            <a:r>
              <a:rPr lang="fr-FR" b="1" dirty="0"/>
              <a:t>EXEMPLE SUR NANO</a:t>
            </a:r>
          </a:p>
        </p:txBody>
      </p:sp>
      <p:pic>
        <p:nvPicPr>
          <p:cNvPr id="5" name="Image 4">
            <a:extLst>
              <a:ext uri="{FF2B5EF4-FFF2-40B4-BE49-F238E27FC236}">
                <a16:creationId xmlns:a16="http://schemas.microsoft.com/office/drawing/2014/main" id="{146A0995-B0DA-43B1-BC8E-1B75DD945643}"/>
              </a:ext>
            </a:extLst>
          </p:cNvPr>
          <p:cNvPicPr>
            <a:picLocks noChangeAspect="1"/>
          </p:cNvPicPr>
          <p:nvPr/>
        </p:nvPicPr>
        <p:blipFill>
          <a:blip r:embed="rId2"/>
          <a:stretch>
            <a:fillRect/>
          </a:stretch>
        </p:blipFill>
        <p:spPr>
          <a:xfrm>
            <a:off x="1971040" y="815671"/>
            <a:ext cx="9492297" cy="6013753"/>
          </a:xfrm>
          <a:prstGeom prst="rect">
            <a:avLst/>
          </a:prstGeom>
        </p:spPr>
      </p:pic>
    </p:spTree>
    <p:extLst>
      <p:ext uri="{BB962C8B-B14F-4D97-AF65-F5344CB8AC3E}">
        <p14:creationId xmlns:p14="http://schemas.microsoft.com/office/powerpoint/2010/main" val="421320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5F965C-14B1-4283-8757-F85FF3352D61}"/>
              </a:ext>
            </a:extLst>
          </p:cNvPr>
          <p:cNvSpPr>
            <a:spLocks noGrp="1"/>
          </p:cNvSpPr>
          <p:nvPr>
            <p:ph type="title"/>
          </p:nvPr>
        </p:nvSpPr>
        <p:spPr>
          <a:xfrm>
            <a:off x="0" y="18255"/>
            <a:ext cx="4124960" cy="1325563"/>
          </a:xfrm>
        </p:spPr>
        <p:txBody>
          <a:bodyPr>
            <a:normAutofit/>
          </a:bodyPr>
          <a:lstStyle/>
          <a:p>
            <a:r>
              <a:rPr lang="fr-FR" sz="2400" dirty="0"/>
              <a:t>A l’origine : % de gain, </a:t>
            </a:r>
            <a:br>
              <a:rPr lang="fr-FR" sz="2400" dirty="0"/>
            </a:br>
            <a:r>
              <a:rPr lang="fr-FR" sz="2400" dirty="0"/>
              <a:t>perte moyenne et gain moyen</a:t>
            </a:r>
          </a:p>
        </p:txBody>
      </p:sp>
      <p:sp>
        <p:nvSpPr>
          <p:cNvPr id="3" name="Espace réservé du contenu 2">
            <a:extLst>
              <a:ext uri="{FF2B5EF4-FFF2-40B4-BE49-F238E27FC236}">
                <a16:creationId xmlns:a16="http://schemas.microsoft.com/office/drawing/2014/main" id="{5706C181-BE74-46DE-B598-14F1EECFBC04}"/>
              </a:ext>
            </a:extLst>
          </p:cNvPr>
          <p:cNvSpPr>
            <a:spLocks noGrp="1"/>
          </p:cNvSpPr>
          <p:nvPr>
            <p:ph idx="1"/>
          </p:nvPr>
        </p:nvSpPr>
        <p:spPr/>
        <p:txBody>
          <a:bodyPr/>
          <a:lstStyle/>
          <a:p>
            <a:pPr marL="0" indent="0">
              <a:buNone/>
            </a:pPr>
            <a:r>
              <a:rPr lang="fr-FR" dirty="0"/>
              <a:t>En rapprochant le stop (1)		En éloignant le stop (3)</a:t>
            </a:r>
          </a:p>
          <a:p>
            <a:pPr marL="0" indent="0">
              <a:buNone/>
            </a:pPr>
            <a:endParaRPr lang="fr-FR" dirty="0"/>
          </a:p>
          <a:p>
            <a:pPr marL="0" indent="0">
              <a:buNone/>
            </a:pPr>
            <a:endParaRPr lang="fr-FR" dirty="0"/>
          </a:p>
          <a:p>
            <a:pPr marL="0" indent="0">
              <a:buNone/>
            </a:pPr>
            <a:br>
              <a:rPr lang="fr-FR" dirty="0"/>
            </a:br>
            <a:endParaRPr lang="fr-FR" dirty="0"/>
          </a:p>
          <a:p>
            <a:pPr marL="0" indent="0">
              <a:buNone/>
            </a:pPr>
            <a:r>
              <a:rPr lang="fr-FR" dirty="0"/>
              <a:t>En éloignant l’objectif (5)			En rapprochant l’objectif (2)</a:t>
            </a:r>
          </a:p>
        </p:txBody>
      </p:sp>
      <p:pic>
        <p:nvPicPr>
          <p:cNvPr id="5" name="Image 4">
            <a:extLst>
              <a:ext uri="{FF2B5EF4-FFF2-40B4-BE49-F238E27FC236}">
                <a16:creationId xmlns:a16="http://schemas.microsoft.com/office/drawing/2014/main" id="{D88CAE28-BDA9-4D6F-890F-E411ADF7A794}"/>
              </a:ext>
            </a:extLst>
          </p:cNvPr>
          <p:cNvPicPr>
            <a:picLocks noChangeAspect="1"/>
          </p:cNvPicPr>
          <p:nvPr/>
        </p:nvPicPr>
        <p:blipFill>
          <a:blip r:embed="rId2"/>
          <a:stretch>
            <a:fillRect/>
          </a:stretch>
        </p:blipFill>
        <p:spPr>
          <a:xfrm>
            <a:off x="4270692" y="0"/>
            <a:ext cx="2862666" cy="1825625"/>
          </a:xfrm>
          <a:prstGeom prst="rect">
            <a:avLst/>
          </a:prstGeom>
        </p:spPr>
      </p:pic>
      <p:pic>
        <p:nvPicPr>
          <p:cNvPr id="7" name="Image 6">
            <a:extLst>
              <a:ext uri="{FF2B5EF4-FFF2-40B4-BE49-F238E27FC236}">
                <a16:creationId xmlns:a16="http://schemas.microsoft.com/office/drawing/2014/main" id="{73B78AE2-47EC-45A0-AC88-5EA714240669}"/>
              </a:ext>
            </a:extLst>
          </p:cNvPr>
          <p:cNvPicPr>
            <a:picLocks noChangeAspect="1"/>
          </p:cNvPicPr>
          <p:nvPr/>
        </p:nvPicPr>
        <p:blipFill>
          <a:blip r:embed="rId3"/>
          <a:stretch>
            <a:fillRect/>
          </a:stretch>
        </p:blipFill>
        <p:spPr>
          <a:xfrm>
            <a:off x="1369377" y="2268537"/>
            <a:ext cx="2524125" cy="1609725"/>
          </a:xfrm>
          <a:prstGeom prst="rect">
            <a:avLst/>
          </a:prstGeom>
        </p:spPr>
      </p:pic>
      <p:pic>
        <p:nvPicPr>
          <p:cNvPr id="9" name="Image 8">
            <a:extLst>
              <a:ext uri="{FF2B5EF4-FFF2-40B4-BE49-F238E27FC236}">
                <a16:creationId xmlns:a16="http://schemas.microsoft.com/office/drawing/2014/main" id="{163EF27B-FAF0-4056-B26A-D5B8B5212375}"/>
              </a:ext>
            </a:extLst>
          </p:cNvPr>
          <p:cNvPicPr>
            <a:picLocks noChangeAspect="1"/>
          </p:cNvPicPr>
          <p:nvPr/>
        </p:nvPicPr>
        <p:blipFill>
          <a:blip r:embed="rId4"/>
          <a:stretch>
            <a:fillRect/>
          </a:stretch>
        </p:blipFill>
        <p:spPr>
          <a:xfrm>
            <a:off x="6794817" y="2268537"/>
            <a:ext cx="2524125" cy="1609725"/>
          </a:xfrm>
          <a:prstGeom prst="rect">
            <a:avLst/>
          </a:prstGeom>
        </p:spPr>
      </p:pic>
      <p:pic>
        <p:nvPicPr>
          <p:cNvPr id="11" name="Image 10">
            <a:extLst>
              <a:ext uri="{FF2B5EF4-FFF2-40B4-BE49-F238E27FC236}">
                <a16:creationId xmlns:a16="http://schemas.microsoft.com/office/drawing/2014/main" id="{1C73EC9C-16DE-4F7F-88F1-A2EAEF687A5C}"/>
              </a:ext>
            </a:extLst>
          </p:cNvPr>
          <p:cNvPicPr>
            <a:picLocks noChangeAspect="1"/>
          </p:cNvPicPr>
          <p:nvPr/>
        </p:nvPicPr>
        <p:blipFill>
          <a:blip r:embed="rId5"/>
          <a:stretch>
            <a:fillRect/>
          </a:stretch>
        </p:blipFill>
        <p:spPr>
          <a:xfrm>
            <a:off x="1369377" y="4719163"/>
            <a:ext cx="2524125" cy="1609725"/>
          </a:xfrm>
          <a:prstGeom prst="rect">
            <a:avLst/>
          </a:prstGeom>
        </p:spPr>
      </p:pic>
      <p:pic>
        <p:nvPicPr>
          <p:cNvPr id="13" name="Image 12">
            <a:extLst>
              <a:ext uri="{FF2B5EF4-FFF2-40B4-BE49-F238E27FC236}">
                <a16:creationId xmlns:a16="http://schemas.microsoft.com/office/drawing/2014/main" id="{3806F06F-1D31-4AB3-BEAE-7FDB33CD8254}"/>
              </a:ext>
            </a:extLst>
          </p:cNvPr>
          <p:cNvPicPr>
            <a:picLocks noChangeAspect="1"/>
          </p:cNvPicPr>
          <p:nvPr/>
        </p:nvPicPr>
        <p:blipFill>
          <a:blip r:embed="rId6"/>
          <a:stretch>
            <a:fillRect/>
          </a:stretch>
        </p:blipFill>
        <p:spPr>
          <a:xfrm>
            <a:off x="6794817" y="4719163"/>
            <a:ext cx="2524125" cy="1609725"/>
          </a:xfrm>
          <a:prstGeom prst="rect">
            <a:avLst/>
          </a:prstGeom>
        </p:spPr>
      </p:pic>
    </p:spTree>
    <p:extLst>
      <p:ext uri="{BB962C8B-B14F-4D97-AF65-F5344CB8AC3E}">
        <p14:creationId xmlns:p14="http://schemas.microsoft.com/office/powerpoint/2010/main" val="234989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E65608-4EC4-4362-AD3E-59B356639931}"/>
              </a:ext>
            </a:extLst>
          </p:cNvPr>
          <p:cNvSpPr>
            <a:spLocks noGrp="1"/>
          </p:cNvSpPr>
          <p:nvPr>
            <p:ph type="title"/>
          </p:nvPr>
        </p:nvSpPr>
        <p:spPr>
          <a:xfrm>
            <a:off x="838200" y="0"/>
            <a:ext cx="10515600" cy="1325563"/>
          </a:xfrm>
        </p:spPr>
        <p:txBody>
          <a:bodyPr/>
          <a:lstStyle/>
          <a:p>
            <a:r>
              <a:rPr lang="fr-FR" dirty="0"/>
              <a:t>Conclusions :</a:t>
            </a:r>
          </a:p>
        </p:txBody>
      </p:sp>
      <p:sp>
        <p:nvSpPr>
          <p:cNvPr id="3" name="Espace réservé du contenu 2">
            <a:extLst>
              <a:ext uri="{FF2B5EF4-FFF2-40B4-BE49-F238E27FC236}">
                <a16:creationId xmlns:a16="http://schemas.microsoft.com/office/drawing/2014/main" id="{B3F93A26-822E-46EC-A8B1-7B9AC956A44C}"/>
              </a:ext>
            </a:extLst>
          </p:cNvPr>
          <p:cNvSpPr>
            <a:spLocks noGrp="1"/>
          </p:cNvSpPr>
          <p:nvPr>
            <p:ph idx="1"/>
          </p:nvPr>
        </p:nvSpPr>
        <p:spPr>
          <a:xfrm>
            <a:off x="838200" y="1325563"/>
            <a:ext cx="10515600" cy="5032375"/>
          </a:xfrm>
        </p:spPr>
        <p:txBody>
          <a:bodyPr>
            <a:normAutofit/>
          </a:bodyPr>
          <a:lstStyle/>
          <a:p>
            <a:pPr algn="just"/>
            <a:r>
              <a:rPr lang="fr-FR" dirty="0"/>
              <a:t>Rapprocher le stop augmente le nombre de pertes tout en diminuant la taille de ces pertes.</a:t>
            </a:r>
          </a:p>
          <a:p>
            <a:pPr algn="just"/>
            <a:r>
              <a:rPr lang="fr-FR" dirty="0"/>
              <a:t>Eloigner le stop augmente le nombre de gains mais augmente aussi la taille de chaque perte.</a:t>
            </a:r>
          </a:p>
          <a:p>
            <a:pPr algn="just"/>
            <a:r>
              <a:rPr lang="fr-FR" dirty="0"/>
              <a:t>Eloigner l’objectif diminue le nombre de gains tout en augmentant la taille des gains.</a:t>
            </a:r>
          </a:p>
          <a:p>
            <a:pPr algn="just"/>
            <a:r>
              <a:rPr lang="fr-FR" dirty="0"/>
              <a:t>Rapprocher l’objectif peut augmenter le nombre de gains mais diminue leur taille.</a:t>
            </a:r>
          </a:p>
          <a:p>
            <a:pPr algn="just"/>
            <a:endParaRPr lang="fr-FR" dirty="0"/>
          </a:p>
          <a:p>
            <a:pPr algn="just"/>
            <a:r>
              <a:rPr lang="fr-FR" dirty="0"/>
              <a:t>Notre action envisagée (augmenter le rapport gain/risque) est donc à l’opposé de notre autre objectif, augmenter le nombre de gains.</a:t>
            </a:r>
          </a:p>
        </p:txBody>
      </p:sp>
    </p:spTree>
    <p:extLst>
      <p:ext uri="{BB962C8B-B14F-4D97-AF65-F5344CB8AC3E}">
        <p14:creationId xmlns:p14="http://schemas.microsoft.com/office/powerpoint/2010/main" val="47137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0A4F13-3F1D-4B56-8B17-DE21C437EC9D}"/>
              </a:ext>
            </a:extLst>
          </p:cNvPr>
          <p:cNvSpPr>
            <a:spLocks noGrp="1"/>
          </p:cNvSpPr>
          <p:nvPr>
            <p:ph type="title"/>
          </p:nvPr>
        </p:nvSpPr>
        <p:spPr/>
        <p:txBody>
          <a:bodyPr>
            <a:normAutofit/>
          </a:bodyPr>
          <a:lstStyle/>
          <a:p>
            <a:r>
              <a:rPr lang="fr-FR" dirty="0"/>
              <a:t>Avoir un rapport gain potentiel/risque élevé.</a:t>
            </a:r>
            <a:br>
              <a:rPr lang="fr-FR" dirty="0"/>
            </a:br>
            <a:r>
              <a:rPr lang="fr-FR" dirty="0"/>
              <a:t>Avoir un fort pourcentage de trades gagnants.</a:t>
            </a:r>
          </a:p>
        </p:txBody>
      </p:sp>
      <p:sp>
        <p:nvSpPr>
          <p:cNvPr id="3" name="Espace réservé du contenu 2">
            <a:extLst>
              <a:ext uri="{FF2B5EF4-FFF2-40B4-BE49-F238E27FC236}">
                <a16:creationId xmlns:a16="http://schemas.microsoft.com/office/drawing/2014/main" id="{E8AD7B60-76B8-4F44-83A2-208727A3CD68}"/>
              </a:ext>
            </a:extLst>
          </p:cNvPr>
          <p:cNvSpPr>
            <a:spLocks noGrp="1"/>
          </p:cNvSpPr>
          <p:nvPr>
            <p:ph idx="1"/>
          </p:nvPr>
        </p:nvSpPr>
        <p:spPr>
          <a:xfrm>
            <a:off x="838200" y="1825624"/>
            <a:ext cx="10515600" cy="5032375"/>
          </a:xfrm>
        </p:spPr>
        <p:txBody>
          <a:bodyPr>
            <a:normAutofit/>
          </a:bodyPr>
          <a:lstStyle/>
          <a:p>
            <a:pPr marL="0" indent="0">
              <a:buNone/>
            </a:pPr>
            <a:endParaRPr lang="fr-FR" dirty="0"/>
          </a:p>
          <a:p>
            <a:pPr marL="0" indent="0" algn="just">
              <a:buNone/>
            </a:pPr>
            <a:r>
              <a:rPr lang="fr-FR" dirty="0"/>
              <a:t>Ces deux objectifs sont contradictoires. Il faut chercher un point d’équilibre intéressant où le niveau des pertes et le niveau des gains permettent un trading gagnant. Malheureusement ce point d’équilibre ne sera que rarement stable. Les chances, une fois passée la période d’étude, que le système perde quand même sont grandes.</a:t>
            </a:r>
          </a:p>
          <a:p>
            <a:pPr marL="0" indent="0" algn="just">
              <a:buNone/>
            </a:pPr>
            <a:endParaRPr lang="fr-FR" dirty="0"/>
          </a:p>
          <a:p>
            <a:pPr marL="0" indent="0" algn="just">
              <a:buNone/>
            </a:pPr>
            <a:r>
              <a:rPr lang="fr-FR" dirty="0"/>
              <a:t>La seule façon de passer en système gagnant est d’agir sur autre chose que l’objectif ou le gain, par exemple d’ajouter un filtre, de trier les trades de manière à éliminer un fort % de perdants (et un petit % de gagnants).</a:t>
            </a:r>
          </a:p>
        </p:txBody>
      </p:sp>
    </p:spTree>
    <p:extLst>
      <p:ext uri="{BB962C8B-B14F-4D97-AF65-F5344CB8AC3E}">
        <p14:creationId xmlns:p14="http://schemas.microsoft.com/office/powerpoint/2010/main" val="1685645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C3CCF9-7F0C-4EFD-838C-62359D7A188B}"/>
              </a:ext>
            </a:extLst>
          </p:cNvPr>
          <p:cNvSpPr>
            <a:spLocks noGrp="1"/>
          </p:cNvSpPr>
          <p:nvPr>
            <p:ph type="title"/>
          </p:nvPr>
        </p:nvSpPr>
        <p:spPr/>
        <p:txBody>
          <a:bodyPr/>
          <a:lstStyle/>
          <a:p>
            <a:r>
              <a:rPr lang="fr-FR" dirty="0"/>
              <a:t>Laisser courir les gains et limiter les pertes</a:t>
            </a:r>
          </a:p>
        </p:txBody>
      </p:sp>
      <p:sp>
        <p:nvSpPr>
          <p:cNvPr id="3" name="Espace réservé du contenu 2">
            <a:extLst>
              <a:ext uri="{FF2B5EF4-FFF2-40B4-BE49-F238E27FC236}">
                <a16:creationId xmlns:a16="http://schemas.microsoft.com/office/drawing/2014/main" id="{9FE529DC-5507-4B87-B4F5-A4C8CAB50BC6}"/>
              </a:ext>
            </a:extLst>
          </p:cNvPr>
          <p:cNvSpPr>
            <a:spLocks noGrp="1"/>
          </p:cNvSpPr>
          <p:nvPr>
            <p:ph idx="1"/>
          </p:nvPr>
        </p:nvSpPr>
        <p:spPr>
          <a:xfrm>
            <a:off x="838200" y="1825624"/>
            <a:ext cx="10515600" cy="5032375"/>
          </a:xfrm>
        </p:spPr>
        <p:txBody>
          <a:bodyPr/>
          <a:lstStyle/>
          <a:p>
            <a:r>
              <a:rPr lang="fr-FR" dirty="0"/>
              <a:t>Interprétation usuelle:</a:t>
            </a:r>
            <a:br>
              <a:rPr lang="fr-FR" dirty="0"/>
            </a:br>
            <a:r>
              <a:rPr lang="fr-FR" dirty="0"/>
              <a:t>Quand on est en position il faut limiter les pertes avec un stop et  laisser courir les gains, c’est-à-dire ne pas donner d’objectif et sortir uniquement quand le marché se retourne.</a:t>
            </a:r>
          </a:p>
          <a:p>
            <a:r>
              <a:rPr lang="fr-FR" dirty="0"/>
              <a:t>Inconvénient: comment déterminer que le marché de retourne?</a:t>
            </a:r>
            <a:br>
              <a:rPr lang="fr-FR" dirty="0"/>
            </a:br>
            <a:r>
              <a:rPr lang="fr-FR" dirty="0"/>
              <a:t>Plusieurs méthodes sont possibles, entre autres:</a:t>
            </a:r>
            <a:br>
              <a:rPr lang="fr-FR" dirty="0"/>
            </a:br>
            <a:r>
              <a:rPr lang="fr-FR" dirty="0"/>
              <a:t>- Utiliser un indicateur de tendance (moyenne mobile, MACD, RET90, Mogalef Trend Filter …) et sortir quand la tendance suivie se retourne ou donne des signes de faiblesse.</a:t>
            </a:r>
            <a:br>
              <a:rPr lang="fr-FR" dirty="0"/>
            </a:br>
            <a:r>
              <a:rPr lang="fr-FR" dirty="0"/>
              <a:t>- Utiliser un stop suiveur.</a:t>
            </a:r>
          </a:p>
          <a:p>
            <a:pPr marL="0" indent="0">
              <a:buNone/>
            </a:pPr>
            <a:endParaRPr lang="fr-FR" dirty="0"/>
          </a:p>
        </p:txBody>
      </p:sp>
    </p:spTree>
    <p:extLst>
      <p:ext uri="{BB962C8B-B14F-4D97-AF65-F5344CB8AC3E}">
        <p14:creationId xmlns:p14="http://schemas.microsoft.com/office/powerpoint/2010/main" val="325210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BFAA7E7-0CF8-4CF6-A06F-78E7E675B870}"/>
              </a:ext>
            </a:extLst>
          </p:cNvPr>
          <p:cNvSpPr>
            <a:spLocks noGrp="1"/>
          </p:cNvSpPr>
          <p:nvPr>
            <p:ph idx="1"/>
          </p:nvPr>
        </p:nvSpPr>
        <p:spPr>
          <a:xfrm>
            <a:off x="838200" y="1870076"/>
            <a:ext cx="10515600" cy="4987924"/>
          </a:xfrm>
        </p:spPr>
        <p:txBody>
          <a:bodyPr>
            <a:normAutofit fontScale="92500"/>
          </a:bodyPr>
          <a:lstStyle/>
          <a:p>
            <a:pPr marL="0" indent="0" algn="just">
              <a:buNone/>
            </a:pPr>
            <a:r>
              <a:rPr lang="fr-FR" dirty="0"/>
              <a:t>Ces indicateurs présentent tous une même construction: ils reposent sur un rythme de marché calculé sur une longueur de temps fixe. Ils comptent donc sur une pente de progression calculée </a:t>
            </a:r>
            <a:r>
              <a:rPr lang="fr-FR" u="sng" dirty="0"/>
              <a:t>sur un nombre fixe de bougies</a:t>
            </a:r>
            <a:r>
              <a:rPr lang="fr-FR" dirty="0"/>
              <a:t>.</a:t>
            </a:r>
          </a:p>
          <a:p>
            <a:pPr marL="0" indent="0" algn="just">
              <a:buNone/>
            </a:pPr>
            <a:r>
              <a:rPr lang="fr-FR" dirty="0"/>
              <a:t>Or le marché ne présente pas forcément la même rapidité de progression pour tous les mouvements. </a:t>
            </a:r>
          </a:p>
          <a:p>
            <a:pPr marL="0" indent="0" algn="just">
              <a:buNone/>
            </a:pPr>
            <a:r>
              <a:rPr lang="fr-FR" dirty="0"/>
              <a:t>Ceci implique donc de choisir une pente de filtre « moyenne » qui donne de relativement bons résultats. </a:t>
            </a:r>
          </a:p>
          <a:p>
            <a:pPr marL="0" indent="0" algn="just">
              <a:buNone/>
            </a:pPr>
            <a:r>
              <a:rPr lang="fr-FR" dirty="0"/>
              <a:t>Hélas rien ne garantit que la valeur de l’</a:t>
            </a:r>
            <a:r>
              <a:rPr lang="fr-FR" dirty="0" err="1"/>
              <a:t>interval</a:t>
            </a:r>
            <a:r>
              <a:rPr lang="fr-FR" dirty="0"/>
              <a:t> de temps choisie pour le calcul de l’indicateur soit pérenne. En pratique la valeur choisie peut être profitable pour un temps, mais viendra fatalement le moment où le marché changera de rythme.</a:t>
            </a:r>
          </a:p>
          <a:p>
            <a:pPr marL="0" indent="0" algn="just">
              <a:buNone/>
            </a:pPr>
            <a:r>
              <a:rPr lang="fr-FR" dirty="0"/>
              <a:t>Exemple : </a:t>
            </a:r>
            <a:r>
              <a:rPr lang="fr-FR" dirty="0" err="1"/>
              <a:t>macd</a:t>
            </a:r>
            <a:r>
              <a:rPr lang="fr-FR" dirty="0"/>
              <a:t>(</a:t>
            </a:r>
            <a:r>
              <a:rPr lang="fr-FR" dirty="0">
                <a:solidFill>
                  <a:srgbClr val="FF0000"/>
                </a:solidFill>
              </a:rPr>
              <a:t>12,26</a:t>
            </a:r>
            <a:r>
              <a:rPr lang="fr-FR" dirty="0"/>
              <a:t>,9), moyenne mobile </a:t>
            </a:r>
            <a:r>
              <a:rPr lang="fr-FR" dirty="0">
                <a:solidFill>
                  <a:srgbClr val="FF0000"/>
                </a:solidFill>
              </a:rPr>
              <a:t>50</a:t>
            </a:r>
            <a:r>
              <a:rPr lang="fr-FR" dirty="0"/>
              <a:t>, …</a:t>
            </a:r>
          </a:p>
        </p:txBody>
      </p:sp>
      <p:sp>
        <p:nvSpPr>
          <p:cNvPr id="4" name="Titre 1">
            <a:extLst>
              <a:ext uri="{FF2B5EF4-FFF2-40B4-BE49-F238E27FC236}">
                <a16:creationId xmlns:a16="http://schemas.microsoft.com/office/drawing/2014/main" id="{15561D44-B55A-4B96-BDBF-FBDCF89D27E2}"/>
              </a:ext>
            </a:extLst>
          </p:cNvPr>
          <p:cNvSpPr>
            <a:spLocks noGrp="1"/>
          </p:cNvSpPr>
          <p:nvPr>
            <p:ph type="title"/>
          </p:nvPr>
        </p:nvSpPr>
        <p:spPr>
          <a:xfrm>
            <a:off x="838200" y="365125"/>
            <a:ext cx="10515600" cy="1325563"/>
          </a:xfrm>
        </p:spPr>
        <p:txBody>
          <a:bodyPr/>
          <a:lstStyle/>
          <a:p>
            <a:r>
              <a:rPr lang="fr-FR" dirty="0"/>
              <a:t>Laisser courir les gains et limiter les pertes</a:t>
            </a:r>
          </a:p>
        </p:txBody>
      </p:sp>
    </p:spTree>
    <p:extLst>
      <p:ext uri="{BB962C8B-B14F-4D97-AF65-F5344CB8AC3E}">
        <p14:creationId xmlns:p14="http://schemas.microsoft.com/office/powerpoint/2010/main" val="296451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4439005-AFD2-40BC-A263-52B8E85C7890}"/>
              </a:ext>
            </a:extLst>
          </p:cNvPr>
          <p:cNvSpPr>
            <a:spLocks noGrp="1"/>
          </p:cNvSpPr>
          <p:nvPr>
            <p:ph type="title"/>
          </p:nvPr>
        </p:nvSpPr>
        <p:spPr>
          <a:xfrm>
            <a:off x="838200" y="0"/>
            <a:ext cx="10515600" cy="1325563"/>
          </a:xfrm>
        </p:spPr>
        <p:txBody>
          <a:bodyPr/>
          <a:lstStyle/>
          <a:p>
            <a:r>
              <a:rPr lang="fr-FR" dirty="0"/>
              <a:t>Laisser courir les gains et limiter les pertes</a:t>
            </a:r>
          </a:p>
        </p:txBody>
      </p:sp>
      <p:pic>
        <p:nvPicPr>
          <p:cNvPr id="7" name="Image 6">
            <a:extLst>
              <a:ext uri="{FF2B5EF4-FFF2-40B4-BE49-F238E27FC236}">
                <a16:creationId xmlns:a16="http://schemas.microsoft.com/office/drawing/2014/main" id="{539AD2DC-7FC8-4531-8403-1BAF1AFCEF7F}"/>
              </a:ext>
            </a:extLst>
          </p:cNvPr>
          <p:cNvPicPr>
            <a:picLocks noChangeAspect="1"/>
          </p:cNvPicPr>
          <p:nvPr/>
        </p:nvPicPr>
        <p:blipFill>
          <a:blip r:embed="rId2"/>
          <a:stretch>
            <a:fillRect/>
          </a:stretch>
        </p:blipFill>
        <p:spPr>
          <a:xfrm>
            <a:off x="362139" y="-885"/>
            <a:ext cx="11389259" cy="6830310"/>
          </a:xfrm>
          <a:prstGeom prst="rect">
            <a:avLst/>
          </a:prstGeom>
        </p:spPr>
      </p:pic>
    </p:spTree>
    <p:extLst>
      <p:ext uri="{BB962C8B-B14F-4D97-AF65-F5344CB8AC3E}">
        <p14:creationId xmlns:p14="http://schemas.microsoft.com/office/powerpoint/2010/main" val="1639096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CE4D00-E9BC-4A21-A252-7065BB492BDC}"/>
              </a:ext>
            </a:extLst>
          </p:cNvPr>
          <p:cNvSpPr>
            <a:spLocks noGrp="1"/>
          </p:cNvSpPr>
          <p:nvPr>
            <p:ph idx="1"/>
          </p:nvPr>
        </p:nvSpPr>
        <p:spPr>
          <a:xfrm>
            <a:off x="838200" y="1825624"/>
            <a:ext cx="10515600" cy="5032375"/>
          </a:xfrm>
        </p:spPr>
        <p:txBody>
          <a:bodyPr/>
          <a:lstStyle/>
          <a:p>
            <a:pPr marL="0" indent="0">
              <a:buNone/>
            </a:pPr>
            <a:r>
              <a:rPr lang="fr-FR" dirty="0"/>
              <a:t>Il existe une autre interprétation </a:t>
            </a:r>
            <a:r>
              <a:rPr lang="fr-FR" u="sng" dirty="0"/>
              <a:t>particulièrement utile en intraday</a:t>
            </a:r>
            <a:r>
              <a:rPr lang="fr-FR" dirty="0"/>
              <a:t>, très souvent oubliée et qui concerne la succession de plusieurs trades:</a:t>
            </a:r>
          </a:p>
          <a:p>
            <a:r>
              <a:rPr lang="fr-FR" dirty="0"/>
              <a:t>Continuer à trader tant que les trades gagnants dominent, </a:t>
            </a:r>
            <a:r>
              <a:rPr lang="fr-FR" b="1" dirty="0"/>
              <a:t>arrêter quand un nombre fixe de trades perdants est atteint. </a:t>
            </a:r>
            <a:br>
              <a:rPr lang="fr-FR" dirty="0"/>
            </a:br>
            <a:r>
              <a:rPr lang="fr-FR" dirty="0"/>
              <a:t>On continue à trader tant que les trades sont gagnants, quel que soit leur nombre, et on arrête de trader quand on a fait (par exemple)son troisième trade perdant.</a:t>
            </a:r>
          </a:p>
          <a:p>
            <a:pPr marL="0" indent="0">
              <a:buNone/>
            </a:pPr>
            <a:r>
              <a:rPr lang="fr-FR" dirty="0"/>
              <a:t>Cette méthode permet de rester dans le marché tant que la méthode utilisée rapporte, et de ne plus trader si elle ne rapporte pas. On aura alors d’un jour à l’autre des séries de type:</a:t>
            </a:r>
            <a:br>
              <a:rPr lang="fr-FR" dirty="0"/>
            </a:br>
            <a:r>
              <a:rPr lang="fr-FR" dirty="0"/>
              <a:t>- </a:t>
            </a:r>
            <a:r>
              <a:rPr lang="fr-FR" dirty="0">
                <a:solidFill>
                  <a:srgbClr val="FF0000"/>
                </a:solidFill>
              </a:rPr>
              <a:t>1P</a:t>
            </a:r>
            <a:r>
              <a:rPr lang="fr-FR" dirty="0"/>
              <a:t>-1G-</a:t>
            </a:r>
            <a:r>
              <a:rPr lang="fr-FR" dirty="0">
                <a:solidFill>
                  <a:srgbClr val="FF0000"/>
                </a:solidFill>
              </a:rPr>
              <a:t>1P</a:t>
            </a:r>
            <a:r>
              <a:rPr lang="fr-FR" dirty="0"/>
              <a:t>-</a:t>
            </a:r>
            <a:r>
              <a:rPr lang="fr-FR" dirty="0">
                <a:solidFill>
                  <a:srgbClr val="FF0000"/>
                </a:solidFill>
              </a:rPr>
              <a:t>1P</a:t>
            </a:r>
            <a:r>
              <a:rPr lang="fr-FR" dirty="0"/>
              <a:t>  stop</a:t>
            </a:r>
            <a:br>
              <a:rPr lang="fr-FR" dirty="0"/>
            </a:br>
            <a:r>
              <a:rPr lang="fr-FR" dirty="0"/>
              <a:t>- </a:t>
            </a:r>
            <a:r>
              <a:rPr lang="fr-FR" dirty="0">
                <a:solidFill>
                  <a:srgbClr val="FF0000"/>
                </a:solidFill>
              </a:rPr>
              <a:t>1P</a:t>
            </a:r>
            <a:r>
              <a:rPr lang="fr-FR" dirty="0"/>
              <a:t>-1G-1G-1G-1G-</a:t>
            </a:r>
            <a:r>
              <a:rPr lang="fr-FR" dirty="0">
                <a:solidFill>
                  <a:srgbClr val="FF0000"/>
                </a:solidFill>
              </a:rPr>
              <a:t>1P</a:t>
            </a:r>
            <a:r>
              <a:rPr lang="fr-FR" dirty="0"/>
              <a:t>-1G-1G-1G-</a:t>
            </a:r>
            <a:r>
              <a:rPr lang="fr-FR" dirty="0">
                <a:solidFill>
                  <a:srgbClr val="FF0000"/>
                </a:solidFill>
              </a:rPr>
              <a:t>1P</a:t>
            </a:r>
            <a:r>
              <a:rPr lang="fr-FR" dirty="0"/>
              <a:t>  Stop</a:t>
            </a:r>
          </a:p>
        </p:txBody>
      </p:sp>
      <p:sp>
        <p:nvSpPr>
          <p:cNvPr id="4" name="Titre 1">
            <a:extLst>
              <a:ext uri="{FF2B5EF4-FFF2-40B4-BE49-F238E27FC236}">
                <a16:creationId xmlns:a16="http://schemas.microsoft.com/office/drawing/2014/main" id="{1470BF9A-77D1-46C3-813A-0D12936B37D1}"/>
              </a:ext>
            </a:extLst>
          </p:cNvPr>
          <p:cNvSpPr>
            <a:spLocks noGrp="1"/>
          </p:cNvSpPr>
          <p:nvPr>
            <p:ph type="title"/>
          </p:nvPr>
        </p:nvSpPr>
        <p:spPr>
          <a:xfrm>
            <a:off x="838200" y="365125"/>
            <a:ext cx="10515600" cy="1325563"/>
          </a:xfrm>
        </p:spPr>
        <p:txBody>
          <a:bodyPr/>
          <a:lstStyle/>
          <a:p>
            <a:r>
              <a:rPr lang="fr-FR" dirty="0"/>
              <a:t>Laisser courir les gains et limiter les pertes</a:t>
            </a:r>
          </a:p>
        </p:txBody>
      </p:sp>
    </p:spTree>
    <p:extLst>
      <p:ext uri="{BB962C8B-B14F-4D97-AF65-F5344CB8AC3E}">
        <p14:creationId xmlns:p14="http://schemas.microsoft.com/office/powerpoint/2010/main" val="106812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FBB9C6A-3062-4C33-80C2-75EE33BF7006}"/>
              </a:ext>
            </a:extLst>
          </p:cNvPr>
          <p:cNvSpPr>
            <a:spLocks noGrp="1"/>
          </p:cNvSpPr>
          <p:nvPr>
            <p:ph idx="1"/>
          </p:nvPr>
        </p:nvSpPr>
        <p:spPr/>
        <p:txBody>
          <a:bodyPr/>
          <a:lstStyle/>
          <a:p>
            <a:endParaRPr lang="fr-FR"/>
          </a:p>
        </p:txBody>
      </p:sp>
      <p:sp>
        <p:nvSpPr>
          <p:cNvPr id="4" name="Titre 1">
            <a:extLst>
              <a:ext uri="{FF2B5EF4-FFF2-40B4-BE49-F238E27FC236}">
                <a16:creationId xmlns:a16="http://schemas.microsoft.com/office/drawing/2014/main" id="{0EAD861A-D9BB-46B6-8B22-53718FB56E20}"/>
              </a:ext>
            </a:extLst>
          </p:cNvPr>
          <p:cNvSpPr>
            <a:spLocks noGrp="1"/>
          </p:cNvSpPr>
          <p:nvPr>
            <p:ph type="title"/>
          </p:nvPr>
        </p:nvSpPr>
        <p:spPr>
          <a:xfrm>
            <a:off x="838200" y="365125"/>
            <a:ext cx="10515600" cy="1325563"/>
          </a:xfrm>
        </p:spPr>
        <p:txBody>
          <a:bodyPr/>
          <a:lstStyle/>
          <a:p>
            <a:r>
              <a:rPr lang="fr-FR" dirty="0"/>
              <a:t>Laisser courir les gains et limiter les pertes</a:t>
            </a:r>
          </a:p>
        </p:txBody>
      </p:sp>
      <p:pic>
        <p:nvPicPr>
          <p:cNvPr id="8" name="Image 7">
            <a:extLst>
              <a:ext uri="{FF2B5EF4-FFF2-40B4-BE49-F238E27FC236}">
                <a16:creationId xmlns:a16="http://schemas.microsoft.com/office/drawing/2014/main" id="{7E2D9410-1B73-4AB5-9C59-D649805FF8C3}"/>
              </a:ext>
            </a:extLst>
          </p:cNvPr>
          <p:cNvPicPr>
            <a:picLocks noChangeAspect="1"/>
          </p:cNvPicPr>
          <p:nvPr/>
        </p:nvPicPr>
        <p:blipFill>
          <a:blip r:embed="rId2"/>
          <a:stretch>
            <a:fillRect/>
          </a:stretch>
        </p:blipFill>
        <p:spPr>
          <a:xfrm>
            <a:off x="981075" y="28575"/>
            <a:ext cx="10229850" cy="6800850"/>
          </a:xfrm>
          <a:prstGeom prst="rect">
            <a:avLst/>
          </a:prstGeom>
        </p:spPr>
      </p:pic>
    </p:spTree>
    <p:extLst>
      <p:ext uri="{BB962C8B-B14F-4D97-AF65-F5344CB8AC3E}">
        <p14:creationId xmlns:p14="http://schemas.microsoft.com/office/powerpoint/2010/main" val="54419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7595F6-8DFA-4A3F-9C5D-7107D37D7225}"/>
              </a:ext>
            </a:extLst>
          </p:cNvPr>
          <p:cNvSpPr>
            <a:spLocks noGrp="1"/>
          </p:cNvSpPr>
          <p:nvPr>
            <p:ph type="title"/>
          </p:nvPr>
        </p:nvSpPr>
        <p:spPr/>
        <p:txBody>
          <a:bodyPr/>
          <a:lstStyle/>
          <a:p>
            <a:pPr algn="ctr"/>
            <a:r>
              <a:rPr lang="fr-FR" dirty="0"/>
              <a:t>Le mental</a:t>
            </a:r>
          </a:p>
        </p:txBody>
      </p:sp>
      <p:sp>
        <p:nvSpPr>
          <p:cNvPr id="3" name="Espace réservé du contenu 2">
            <a:extLst>
              <a:ext uri="{FF2B5EF4-FFF2-40B4-BE49-F238E27FC236}">
                <a16:creationId xmlns:a16="http://schemas.microsoft.com/office/drawing/2014/main" id="{13EBF7A6-65CC-49E7-AC77-9D578DCF9C5D}"/>
              </a:ext>
            </a:extLst>
          </p:cNvPr>
          <p:cNvSpPr>
            <a:spLocks noGrp="1"/>
          </p:cNvSpPr>
          <p:nvPr>
            <p:ph idx="1"/>
          </p:nvPr>
        </p:nvSpPr>
        <p:spPr>
          <a:xfrm>
            <a:off x="838200" y="1825624"/>
            <a:ext cx="10515600" cy="5032375"/>
          </a:xfrm>
        </p:spPr>
        <p:txBody>
          <a:bodyPr>
            <a:normAutofit lnSpcReduction="10000"/>
          </a:bodyPr>
          <a:lstStyle/>
          <a:p>
            <a:r>
              <a:rPr lang="fr-FR" dirty="0"/>
              <a:t>Le trader rencontre deux problèmes:</a:t>
            </a:r>
            <a:br>
              <a:rPr lang="fr-FR" dirty="0"/>
            </a:br>
            <a:r>
              <a:rPr lang="fr-FR" dirty="0"/>
              <a:t>- Accepter la perte.</a:t>
            </a:r>
            <a:br>
              <a:rPr lang="fr-FR" dirty="0"/>
            </a:br>
            <a:r>
              <a:rPr lang="fr-FR" dirty="0"/>
              <a:t>- Gérer l’incertitude.</a:t>
            </a:r>
          </a:p>
          <a:p>
            <a:pPr algn="just"/>
            <a:r>
              <a:rPr lang="fr-FR" dirty="0"/>
              <a:t>Il n’y a pas de certitude dans le trading, seulement des opportunités.</a:t>
            </a:r>
            <a:br>
              <a:rPr lang="fr-FR" dirty="0"/>
            </a:br>
            <a:r>
              <a:rPr lang="fr-FR" dirty="0"/>
              <a:t>Malheureusement le cerveau humain déteste l’incertitude. Le trader va donc chercher des certitudes dans des méthodes présentant des cadres fixes et censées fonctionner éternellement. Les vendeurs de formation en profitent, pas les traders.</a:t>
            </a:r>
          </a:p>
          <a:p>
            <a:pPr algn="just"/>
            <a:r>
              <a:rPr lang="fr-FR" dirty="0"/>
              <a:t>La perte est ressentie comme une douleur. Pour éviter cette douleur le trader aura tendance à ne pas admettre la perte (en éloignant son stop par exemple) ou à oublier ses pertes et ne se souvenir que de ses gains. Comportement suicidaire car on n’apprend que de ses pertes, très peu de ses gains.</a:t>
            </a:r>
          </a:p>
        </p:txBody>
      </p:sp>
    </p:spTree>
    <p:extLst>
      <p:ext uri="{BB962C8B-B14F-4D97-AF65-F5344CB8AC3E}">
        <p14:creationId xmlns:p14="http://schemas.microsoft.com/office/powerpoint/2010/main" val="213814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8ABDF-CEC8-4FB2-A6BB-483545FB27A3}"/>
              </a:ext>
            </a:extLst>
          </p:cNvPr>
          <p:cNvSpPr>
            <a:spLocks noGrp="1"/>
          </p:cNvSpPr>
          <p:nvPr>
            <p:ph type="title"/>
          </p:nvPr>
        </p:nvSpPr>
        <p:spPr/>
        <p:txBody>
          <a:bodyPr/>
          <a:lstStyle/>
          <a:p>
            <a:r>
              <a:rPr lang="fr-FR" dirty="0"/>
              <a:t>Le trading est un métier</a:t>
            </a:r>
          </a:p>
        </p:txBody>
      </p:sp>
      <p:sp>
        <p:nvSpPr>
          <p:cNvPr id="3" name="Espace réservé du contenu 2">
            <a:extLst>
              <a:ext uri="{FF2B5EF4-FFF2-40B4-BE49-F238E27FC236}">
                <a16:creationId xmlns:a16="http://schemas.microsoft.com/office/drawing/2014/main" id="{75BEB3A8-DBC6-4F64-A5B8-28391CEA18F6}"/>
              </a:ext>
            </a:extLst>
          </p:cNvPr>
          <p:cNvSpPr>
            <a:spLocks noGrp="1"/>
          </p:cNvSpPr>
          <p:nvPr>
            <p:ph idx="1"/>
          </p:nvPr>
        </p:nvSpPr>
        <p:spPr>
          <a:xfrm>
            <a:off x="838200" y="2006599"/>
            <a:ext cx="10515600" cy="4486275"/>
          </a:xfrm>
        </p:spPr>
        <p:txBody>
          <a:bodyPr>
            <a:normAutofit lnSpcReduction="10000"/>
          </a:bodyPr>
          <a:lstStyle/>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Le trading est un métier. Il ne se limite pas aux recettes de cuisines mélangeant juste les ingrédients « Quand acheter », « Quand vendre », « Quels outils accessoires utiliser lors du trade ».</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Comme tout métier l’apprentissage du trading nécessite la connaissance et la compréhension de règles de sécurité et de protocoles d’intervention. Ce webinaire vous indiquera les points essentiels à retenir et surtout vous expliquera comment les comprendre et les interpréter.</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Comme tout métier l’apprentissage du trading nécessite du temps et l’acquisition d’expérience. On ne s’improvise pas trader du jour au lendemain, ni même en 30 jours de formation. Ce webinaire traitera des étapes d’apprentissage à respecter avant de se lancer et après s’être lancé.</a:t>
            </a:r>
          </a:p>
          <a:p>
            <a:pPr algn="just">
              <a:lnSpc>
                <a:spcPct val="107000"/>
              </a:lnSpc>
              <a:spcAft>
                <a:spcPts val="800"/>
              </a:spcAft>
            </a:pPr>
            <a:r>
              <a:rPr lang="fr-FR" sz="1800" dirty="0">
                <a:effectLst/>
                <a:latin typeface="Calibri" panose="020F0502020204030204" pitchFamily="34" charset="0"/>
                <a:ea typeface="Calibri" panose="020F0502020204030204" pitchFamily="34" charset="0"/>
                <a:cs typeface="Times New Roman" panose="02020603050405020304" pitchFamily="18" charset="0"/>
              </a:rPr>
              <a:t>Comme tout métier le trading demande la connaissance des outils que l’on utilisera et la compréhension de l’environnement dans lequel les utiliser. Quelle(s) que soit la (les) méthode(s) que vous pratiquerez vous devez savoir ce que vous faites, dans quel cas le faire et ne le faire que dans un environnement favorable. Ce webinaire vous montrera quelques exemples de setups en reliant ceux-ci à des structures de marché compréhensibles.</a:t>
            </a:r>
          </a:p>
          <a:p>
            <a:pPr marL="0" indent="0">
              <a:buNone/>
            </a:pPr>
            <a:endParaRPr lang="fr-FR" dirty="0"/>
          </a:p>
        </p:txBody>
      </p:sp>
    </p:spTree>
    <p:extLst>
      <p:ext uri="{BB962C8B-B14F-4D97-AF65-F5344CB8AC3E}">
        <p14:creationId xmlns:p14="http://schemas.microsoft.com/office/powerpoint/2010/main" val="347819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5B4CDB3-EF82-4414-BA4D-36FFB68ACA57}"/>
              </a:ext>
            </a:extLst>
          </p:cNvPr>
          <p:cNvSpPr>
            <a:spLocks noGrp="1"/>
          </p:cNvSpPr>
          <p:nvPr>
            <p:ph idx="1"/>
          </p:nvPr>
        </p:nvSpPr>
        <p:spPr/>
        <p:txBody>
          <a:bodyPr/>
          <a:lstStyle/>
          <a:p>
            <a:pPr marL="0" indent="0" algn="just">
              <a:buNone/>
            </a:pPr>
            <a:r>
              <a:rPr lang="fr-FR" dirty="0"/>
              <a:t>Si vous voulez devenir trader gagnant vous devez donc avant tout:</a:t>
            </a:r>
          </a:p>
          <a:p>
            <a:pPr algn="just"/>
            <a:r>
              <a:rPr lang="fr-FR" dirty="0"/>
              <a:t>Vous astreindre à passer plus de temps à analyser vos pertes. Ce sont elles qui vous apprendront à améliorer vos performances.</a:t>
            </a:r>
          </a:p>
          <a:p>
            <a:pPr algn="just"/>
            <a:r>
              <a:rPr lang="fr-FR" dirty="0"/>
              <a:t>Essayer d’admettre l’incertitude des marchés et donc l’incertitude de chaque trade </a:t>
            </a:r>
            <a:r>
              <a:rPr lang="fr-FR" u="sng" dirty="0"/>
              <a:t>et vous en accommoder</a:t>
            </a:r>
            <a:r>
              <a:rPr lang="fr-FR" dirty="0"/>
              <a:t>. Il s’agit ici d’un effort contre nature énorme, très difficile à maintenir car on doit se surveiller en permanence pour ne pas rebasculer dans la recherche et dans la croyance en des certitudes.</a:t>
            </a:r>
          </a:p>
        </p:txBody>
      </p:sp>
      <p:sp>
        <p:nvSpPr>
          <p:cNvPr id="4" name="Titre 1">
            <a:extLst>
              <a:ext uri="{FF2B5EF4-FFF2-40B4-BE49-F238E27FC236}">
                <a16:creationId xmlns:a16="http://schemas.microsoft.com/office/drawing/2014/main" id="{FEC57F95-8E9C-47A1-8712-31FC2CCFF550}"/>
              </a:ext>
            </a:extLst>
          </p:cNvPr>
          <p:cNvSpPr>
            <a:spLocks noGrp="1"/>
          </p:cNvSpPr>
          <p:nvPr>
            <p:ph type="title"/>
          </p:nvPr>
        </p:nvSpPr>
        <p:spPr>
          <a:xfrm>
            <a:off x="838200" y="365125"/>
            <a:ext cx="10515600" cy="1325563"/>
          </a:xfrm>
        </p:spPr>
        <p:txBody>
          <a:bodyPr/>
          <a:lstStyle/>
          <a:p>
            <a:pPr algn="ctr"/>
            <a:r>
              <a:rPr lang="fr-FR" dirty="0"/>
              <a:t>Le mental</a:t>
            </a:r>
          </a:p>
        </p:txBody>
      </p:sp>
    </p:spTree>
    <p:extLst>
      <p:ext uri="{BB962C8B-B14F-4D97-AF65-F5344CB8AC3E}">
        <p14:creationId xmlns:p14="http://schemas.microsoft.com/office/powerpoint/2010/main" val="1420923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8D3E2C-034D-4DAA-9AFC-12C4A524B767}"/>
              </a:ext>
            </a:extLst>
          </p:cNvPr>
          <p:cNvSpPr>
            <a:spLocks noGrp="1"/>
          </p:cNvSpPr>
          <p:nvPr>
            <p:ph type="title"/>
          </p:nvPr>
        </p:nvSpPr>
        <p:spPr/>
        <p:txBody>
          <a:bodyPr/>
          <a:lstStyle/>
          <a:p>
            <a:r>
              <a:rPr lang="fr-FR" dirty="0"/>
              <a:t>La compréhension des flux de marché</a:t>
            </a:r>
          </a:p>
        </p:txBody>
      </p:sp>
      <p:sp>
        <p:nvSpPr>
          <p:cNvPr id="3" name="Espace réservé du contenu 2">
            <a:extLst>
              <a:ext uri="{FF2B5EF4-FFF2-40B4-BE49-F238E27FC236}">
                <a16:creationId xmlns:a16="http://schemas.microsoft.com/office/drawing/2014/main" id="{A0DCDEC9-0050-45C9-BAD4-CF32D86AC76D}"/>
              </a:ext>
            </a:extLst>
          </p:cNvPr>
          <p:cNvSpPr>
            <a:spLocks noGrp="1"/>
          </p:cNvSpPr>
          <p:nvPr>
            <p:ph idx="1"/>
          </p:nvPr>
        </p:nvSpPr>
        <p:spPr/>
        <p:txBody>
          <a:bodyPr/>
          <a:lstStyle/>
          <a:p>
            <a:pPr algn="just"/>
            <a:r>
              <a:rPr lang="fr-FR" dirty="0"/>
              <a:t>Si ça monte c’est qu’il y a plus d’acheteurs que de vendeurs.</a:t>
            </a:r>
          </a:p>
          <a:p>
            <a:pPr algn="just"/>
            <a:r>
              <a:rPr lang="fr-FR" dirty="0"/>
              <a:t>Si ça descend c’est qu’il y a plus de vendeurs que d’acheteurs.</a:t>
            </a:r>
          </a:p>
          <a:p>
            <a:pPr algn="just"/>
            <a:endParaRPr lang="fr-FR" dirty="0"/>
          </a:p>
          <a:p>
            <a:pPr marL="0" indent="0" algn="just">
              <a:buNone/>
            </a:pPr>
            <a:r>
              <a:rPr lang="fr-FR" dirty="0"/>
              <a:t>Et alors? Ces affirmations ne vous apportent rien, ni sur le pourquoi de ces déséquilibres, ni sur la compréhension des mécanismes de marché, l’évaluation de l’état du marché ou la force des flux actuels et à venir.</a:t>
            </a:r>
          </a:p>
          <a:p>
            <a:pPr marL="0" indent="0" algn="just">
              <a:buNone/>
            </a:pPr>
            <a:r>
              <a:rPr lang="fr-FR" dirty="0"/>
              <a:t>Le plus efficace est de séparer les groupes principaux pour appréhender les variations de leur force.</a:t>
            </a:r>
          </a:p>
        </p:txBody>
      </p:sp>
    </p:spTree>
    <p:extLst>
      <p:ext uri="{BB962C8B-B14F-4D97-AF65-F5344CB8AC3E}">
        <p14:creationId xmlns:p14="http://schemas.microsoft.com/office/powerpoint/2010/main" val="255757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5DA33-F49B-4B92-B9F2-D92419E378FA}"/>
              </a:ext>
            </a:extLst>
          </p:cNvPr>
          <p:cNvSpPr>
            <a:spLocks noGrp="1"/>
          </p:cNvSpPr>
          <p:nvPr>
            <p:ph type="title"/>
          </p:nvPr>
        </p:nvSpPr>
        <p:spPr>
          <a:xfrm>
            <a:off x="2152650" y="154112"/>
            <a:ext cx="7886700" cy="704019"/>
          </a:xfrm>
        </p:spPr>
        <p:txBody>
          <a:bodyPr/>
          <a:lstStyle/>
          <a:p>
            <a:r>
              <a:rPr lang="fr-FR" b="1" dirty="0">
                <a:effectLst>
                  <a:outerShdw blurRad="38100" dist="38100" dir="2700000" algn="tl">
                    <a:srgbClr val="000000">
                      <a:alpha val="43137"/>
                    </a:srgbClr>
                  </a:outerShdw>
                </a:effectLst>
              </a:rPr>
              <a:t>Les supports et résistances</a:t>
            </a:r>
          </a:p>
        </p:txBody>
      </p:sp>
      <p:sp>
        <p:nvSpPr>
          <p:cNvPr id="3" name="Espace réservé du contenu 2">
            <a:extLst>
              <a:ext uri="{FF2B5EF4-FFF2-40B4-BE49-F238E27FC236}">
                <a16:creationId xmlns:a16="http://schemas.microsoft.com/office/drawing/2014/main" id="{97E865F3-2C62-46E9-A545-7A802AD5A269}"/>
              </a:ext>
            </a:extLst>
          </p:cNvPr>
          <p:cNvSpPr>
            <a:spLocks noGrp="1"/>
          </p:cNvSpPr>
          <p:nvPr>
            <p:ph idx="1"/>
          </p:nvPr>
        </p:nvSpPr>
        <p:spPr>
          <a:xfrm>
            <a:off x="2152651" y="2421583"/>
            <a:ext cx="3785695" cy="3755380"/>
          </a:xfrm>
        </p:spPr>
        <p:txBody>
          <a:bodyPr>
            <a:normAutofit/>
          </a:bodyPr>
          <a:lstStyle/>
          <a:p>
            <a:r>
              <a:rPr lang="fr-FR" dirty="0"/>
              <a:t>Un mouvement rencontre un groupe statique attendant un niveau des cours pour se positionner.</a:t>
            </a:r>
          </a:p>
        </p:txBody>
      </p:sp>
      <p:pic>
        <p:nvPicPr>
          <p:cNvPr id="4" name="Image 3">
            <a:extLst>
              <a:ext uri="{FF2B5EF4-FFF2-40B4-BE49-F238E27FC236}">
                <a16:creationId xmlns:a16="http://schemas.microsoft.com/office/drawing/2014/main" id="{21BA0373-A119-417D-89A5-3BFC3373AEB5}"/>
              </a:ext>
            </a:extLst>
          </p:cNvPr>
          <p:cNvPicPr>
            <a:picLocks noChangeAspect="1"/>
          </p:cNvPicPr>
          <p:nvPr/>
        </p:nvPicPr>
        <p:blipFill>
          <a:blip r:embed="rId2"/>
          <a:stretch>
            <a:fillRect/>
          </a:stretch>
        </p:blipFill>
        <p:spPr>
          <a:xfrm>
            <a:off x="6096000" y="1330019"/>
            <a:ext cx="4286250" cy="4286250"/>
          </a:xfrm>
          <a:prstGeom prst="rect">
            <a:avLst/>
          </a:prstGeom>
        </p:spPr>
      </p:pic>
    </p:spTree>
    <p:extLst>
      <p:ext uri="{BB962C8B-B14F-4D97-AF65-F5344CB8AC3E}">
        <p14:creationId xmlns:p14="http://schemas.microsoft.com/office/powerpoint/2010/main" val="120331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5DA33-F49B-4B92-B9F2-D92419E378FA}"/>
              </a:ext>
            </a:extLst>
          </p:cNvPr>
          <p:cNvSpPr>
            <a:spLocks noGrp="1"/>
          </p:cNvSpPr>
          <p:nvPr>
            <p:ph type="title"/>
          </p:nvPr>
        </p:nvSpPr>
        <p:spPr>
          <a:xfrm>
            <a:off x="2152650" y="154112"/>
            <a:ext cx="7886700" cy="704019"/>
          </a:xfrm>
        </p:spPr>
        <p:txBody>
          <a:bodyPr/>
          <a:lstStyle/>
          <a:p>
            <a:r>
              <a:rPr lang="fr-FR" b="1" dirty="0">
                <a:effectLst>
                  <a:outerShdw blurRad="38100" dist="38100" dir="2700000" algn="tl">
                    <a:srgbClr val="000000">
                      <a:alpha val="43137"/>
                    </a:srgbClr>
                  </a:outerShdw>
                </a:effectLst>
              </a:rPr>
              <a:t>Les supports et résistances</a:t>
            </a:r>
          </a:p>
        </p:txBody>
      </p:sp>
      <p:sp>
        <p:nvSpPr>
          <p:cNvPr id="3" name="Espace réservé du contenu 2">
            <a:extLst>
              <a:ext uri="{FF2B5EF4-FFF2-40B4-BE49-F238E27FC236}">
                <a16:creationId xmlns:a16="http://schemas.microsoft.com/office/drawing/2014/main" id="{97E865F3-2C62-46E9-A545-7A802AD5A269}"/>
              </a:ext>
            </a:extLst>
          </p:cNvPr>
          <p:cNvSpPr>
            <a:spLocks noGrp="1"/>
          </p:cNvSpPr>
          <p:nvPr>
            <p:ph idx="1"/>
          </p:nvPr>
        </p:nvSpPr>
        <p:spPr>
          <a:xfrm>
            <a:off x="2152651" y="2358521"/>
            <a:ext cx="3312729" cy="3818442"/>
          </a:xfrm>
        </p:spPr>
        <p:txBody>
          <a:bodyPr>
            <a:normAutofit/>
          </a:bodyPr>
          <a:lstStyle/>
          <a:p>
            <a:pPr algn="just"/>
            <a:r>
              <a:rPr lang="fr-FR" dirty="0"/>
              <a:t>Le groupe en mouvement n’est pas assez grand et s’épuise contre le groupe statique qui le fait reculer.</a:t>
            </a:r>
          </a:p>
          <a:p>
            <a:endParaRPr lang="fr-FR" dirty="0"/>
          </a:p>
        </p:txBody>
      </p:sp>
      <p:pic>
        <p:nvPicPr>
          <p:cNvPr id="4" name="Image 3">
            <a:extLst>
              <a:ext uri="{FF2B5EF4-FFF2-40B4-BE49-F238E27FC236}">
                <a16:creationId xmlns:a16="http://schemas.microsoft.com/office/drawing/2014/main" id="{169E7D9A-1827-4677-A82E-C9691C47F61E}"/>
              </a:ext>
            </a:extLst>
          </p:cNvPr>
          <p:cNvPicPr>
            <a:picLocks noChangeAspect="1"/>
          </p:cNvPicPr>
          <p:nvPr/>
        </p:nvPicPr>
        <p:blipFill>
          <a:blip r:embed="rId2"/>
          <a:stretch>
            <a:fillRect/>
          </a:stretch>
        </p:blipFill>
        <p:spPr>
          <a:xfrm>
            <a:off x="5753100" y="1229119"/>
            <a:ext cx="4286250" cy="4286250"/>
          </a:xfrm>
          <a:prstGeom prst="rect">
            <a:avLst/>
          </a:prstGeom>
        </p:spPr>
      </p:pic>
    </p:spTree>
    <p:extLst>
      <p:ext uri="{BB962C8B-B14F-4D97-AF65-F5344CB8AC3E}">
        <p14:creationId xmlns:p14="http://schemas.microsoft.com/office/powerpoint/2010/main" val="354060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5DA33-F49B-4B92-B9F2-D92419E378FA}"/>
              </a:ext>
            </a:extLst>
          </p:cNvPr>
          <p:cNvSpPr>
            <a:spLocks noGrp="1"/>
          </p:cNvSpPr>
          <p:nvPr>
            <p:ph type="title"/>
          </p:nvPr>
        </p:nvSpPr>
        <p:spPr>
          <a:xfrm>
            <a:off x="2152650" y="154112"/>
            <a:ext cx="7886700" cy="704019"/>
          </a:xfrm>
        </p:spPr>
        <p:txBody>
          <a:bodyPr/>
          <a:lstStyle/>
          <a:p>
            <a:r>
              <a:rPr lang="fr-FR" b="1" dirty="0">
                <a:effectLst>
                  <a:outerShdw blurRad="38100" dist="38100" dir="2700000" algn="tl">
                    <a:srgbClr val="000000">
                      <a:alpha val="43137"/>
                    </a:srgbClr>
                  </a:outerShdw>
                </a:effectLst>
              </a:rPr>
              <a:t>Les supports et résistances</a:t>
            </a:r>
          </a:p>
        </p:txBody>
      </p:sp>
      <p:sp>
        <p:nvSpPr>
          <p:cNvPr id="3" name="Espace réservé du contenu 2">
            <a:extLst>
              <a:ext uri="{FF2B5EF4-FFF2-40B4-BE49-F238E27FC236}">
                <a16:creationId xmlns:a16="http://schemas.microsoft.com/office/drawing/2014/main" id="{97E865F3-2C62-46E9-A545-7A802AD5A269}"/>
              </a:ext>
            </a:extLst>
          </p:cNvPr>
          <p:cNvSpPr>
            <a:spLocks noGrp="1"/>
          </p:cNvSpPr>
          <p:nvPr>
            <p:ph idx="1"/>
          </p:nvPr>
        </p:nvSpPr>
        <p:spPr>
          <a:xfrm>
            <a:off x="1580757" y="1481959"/>
            <a:ext cx="3380127" cy="4695004"/>
          </a:xfrm>
        </p:spPr>
        <p:txBody>
          <a:bodyPr>
            <a:normAutofit fontScale="92500" lnSpcReduction="10000"/>
          </a:bodyPr>
          <a:lstStyle/>
          <a:p>
            <a:r>
              <a:rPr lang="fr-FR" dirty="0"/>
              <a:t>Plus tard le groupe en mouvement se reconstitue et va de nouveau au contact du groupe statique. Bien que moins important que la première fois, le groupe statique surpasse encore en nombre le groupe en mouvement. Ce dernier s’épuise et les cours reculent.</a:t>
            </a:r>
          </a:p>
          <a:p>
            <a:endParaRPr lang="fr-FR" dirty="0"/>
          </a:p>
        </p:txBody>
      </p:sp>
      <p:pic>
        <p:nvPicPr>
          <p:cNvPr id="4" name="Image 3">
            <a:extLst>
              <a:ext uri="{FF2B5EF4-FFF2-40B4-BE49-F238E27FC236}">
                <a16:creationId xmlns:a16="http://schemas.microsoft.com/office/drawing/2014/main" id="{F6CC64B8-FAB9-4C78-8A50-4EA5BE4ADA9C}"/>
              </a:ext>
            </a:extLst>
          </p:cNvPr>
          <p:cNvPicPr>
            <a:picLocks noChangeAspect="1"/>
          </p:cNvPicPr>
          <p:nvPr/>
        </p:nvPicPr>
        <p:blipFill>
          <a:blip r:embed="rId2"/>
          <a:stretch>
            <a:fillRect/>
          </a:stretch>
        </p:blipFill>
        <p:spPr>
          <a:xfrm>
            <a:off x="5753100" y="1285875"/>
            <a:ext cx="4286250" cy="4286250"/>
          </a:xfrm>
          <a:prstGeom prst="rect">
            <a:avLst/>
          </a:prstGeom>
        </p:spPr>
      </p:pic>
    </p:spTree>
    <p:extLst>
      <p:ext uri="{BB962C8B-B14F-4D97-AF65-F5344CB8AC3E}">
        <p14:creationId xmlns:p14="http://schemas.microsoft.com/office/powerpoint/2010/main" val="375340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5DA33-F49B-4B92-B9F2-D92419E378FA}"/>
              </a:ext>
            </a:extLst>
          </p:cNvPr>
          <p:cNvSpPr>
            <a:spLocks noGrp="1"/>
          </p:cNvSpPr>
          <p:nvPr>
            <p:ph type="title"/>
          </p:nvPr>
        </p:nvSpPr>
        <p:spPr>
          <a:xfrm>
            <a:off x="2152650" y="154112"/>
            <a:ext cx="7886700" cy="704019"/>
          </a:xfrm>
        </p:spPr>
        <p:txBody>
          <a:bodyPr/>
          <a:lstStyle/>
          <a:p>
            <a:r>
              <a:rPr lang="fr-FR" b="1" dirty="0">
                <a:effectLst>
                  <a:outerShdw blurRad="38100" dist="38100" dir="2700000" algn="tl">
                    <a:srgbClr val="000000">
                      <a:alpha val="43137"/>
                    </a:srgbClr>
                  </a:outerShdw>
                </a:effectLst>
              </a:rPr>
              <a:t>Les supports et résistances</a:t>
            </a:r>
          </a:p>
        </p:txBody>
      </p:sp>
      <p:sp>
        <p:nvSpPr>
          <p:cNvPr id="3" name="Espace réservé du contenu 2">
            <a:extLst>
              <a:ext uri="{FF2B5EF4-FFF2-40B4-BE49-F238E27FC236}">
                <a16:creationId xmlns:a16="http://schemas.microsoft.com/office/drawing/2014/main" id="{97E865F3-2C62-46E9-A545-7A802AD5A269}"/>
              </a:ext>
            </a:extLst>
          </p:cNvPr>
          <p:cNvSpPr>
            <a:spLocks noGrp="1"/>
          </p:cNvSpPr>
          <p:nvPr>
            <p:ph idx="1"/>
          </p:nvPr>
        </p:nvSpPr>
        <p:spPr>
          <a:xfrm>
            <a:off x="2152650" y="1841412"/>
            <a:ext cx="3710020" cy="4335551"/>
          </a:xfrm>
        </p:spPr>
        <p:txBody>
          <a:bodyPr>
            <a:normAutofit fontScale="92500" lnSpcReduction="10000"/>
          </a:bodyPr>
          <a:lstStyle/>
          <a:p>
            <a:r>
              <a:rPr lang="fr-FR" dirty="0"/>
              <a:t>Le groupe en mouvement se reconstitue et revient au contact du groupe statique. Beaucoup moins important ce dernier ne satisfait pas tous les intervenants du groupe en mouvement qui est contraint d’aller chercher des échanges au-delà. La résistance a cédé.</a:t>
            </a:r>
          </a:p>
          <a:p>
            <a:pPr algn="just"/>
            <a:endParaRPr lang="fr-FR" dirty="0"/>
          </a:p>
          <a:p>
            <a:endParaRPr lang="fr-FR" dirty="0"/>
          </a:p>
        </p:txBody>
      </p:sp>
      <p:pic>
        <p:nvPicPr>
          <p:cNvPr id="4" name="Image 3">
            <a:extLst>
              <a:ext uri="{FF2B5EF4-FFF2-40B4-BE49-F238E27FC236}">
                <a16:creationId xmlns:a16="http://schemas.microsoft.com/office/drawing/2014/main" id="{0C4794B2-311F-4FF5-BB7E-709D64B5AAAF}"/>
              </a:ext>
            </a:extLst>
          </p:cNvPr>
          <p:cNvPicPr>
            <a:picLocks noChangeAspect="1"/>
          </p:cNvPicPr>
          <p:nvPr/>
        </p:nvPicPr>
        <p:blipFill>
          <a:blip r:embed="rId2"/>
          <a:stretch>
            <a:fillRect/>
          </a:stretch>
        </p:blipFill>
        <p:spPr>
          <a:xfrm>
            <a:off x="6096000" y="1367856"/>
            <a:ext cx="4286250" cy="4286250"/>
          </a:xfrm>
          <a:prstGeom prst="rect">
            <a:avLst/>
          </a:prstGeom>
        </p:spPr>
      </p:pic>
    </p:spTree>
    <p:extLst>
      <p:ext uri="{BB962C8B-B14F-4D97-AF65-F5344CB8AC3E}">
        <p14:creationId xmlns:p14="http://schemas.microsoft.com/office/powerpoint/2010/main" val="233753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25DA33-F49B-4B92-B9F2-D92419E378FA}"/>
              </a:ext>
            </a:extLst>
          </p:cNvPr>
          <p:cNvSpPr>
            <a:spLocks noGrp="1"/>
          </p:cNvSpPr>
          <p:nvPr>
            <p:ph type="title"/>
          </p:nvPr>
        </p:nvSpPr>
        <p:spPr>
          <a:xfrm>
            <a:off x="2152650" y="154112"/>
            <a:ext cx="7886700" cy="704019"/>
          </a:xfrm>
        </p:spPr>
        <p:txBody>
          <a:bodyPr/>
          <a:lstStyle/>
          <a:p>
            <a:r>
              <a:rPr lang="fr-FR" b="1" dirty="0">
                <a:effectLst>
                  <a:outerShdw blurRad="38100" dist="38100" dir="2700000" algn="tl">
                    <a:srgbClr val="000000">
                      <a:alpha val="43137"/>
                    </a:srgbClr>
                  </a:outerShdw>
                </a:effectLst>
              </a:rPr>
              <a:t>Les supports et résistances</a:t>
            </a:r>
          </a:p>
        </p:txBody>
      </p:sp>
      <p:sp>
        <p:nvSpPr>
          <p:cNvPr id="3" name="Espace réservé du contenu 2">
            <a:extLst>
              <a:ext uri="{FF2B5EF4-FFF2-40B4-BE49-F238E27FC236}">
                <a16:creationId xmlns:a16="http://schemas.microsoft.com/office/drawing/2014/main" id="{97E865F3-2C62-46E9-A545-7A802AD5A269}"/>
              </a:ext>
            </a:extLst>
          </p:cNvPr>
          <p:cNvSpPr>
            <a:spLocks noGrp="1"/>
          </p:cNvSpPr>
          <p:nvPr>
            <p:ph idx="1"/>
          </p:nvPr>
        </p:nvSpPr>
        <p:spPr>
          <a:xfrm>
            <a:off x="2152650" y="2226091"/>
            <a:ext cx="3943350" cy="3950872"/>
          </a:xfrm>
        </p:spPr>
        <p:txBody>
          <a:bodyPr>
            <a:normAutofit/>
          </a:bodyPr>
          <a:lstStyle/>
          <a:p>
            <a:r>
              <a:rPr lang="fr-FR" dirty="0"/>
              <a:t>Certains intervenants de l’ancien groupe statique craignent d’avoir eu tort dans leur choix de position et abandonnent celle-ci, consolidant  le mouvement de passage de résistance.</a:t>
            </a:r>
          </a:p>
          <a:p>
            <a:endParaRPr lang="fr-FR" dirty="0"/>
          </a:p>
        </p:txBody>
      </p:sp>
      <p:pic>
        <p:nvPicPr>
          <p:cNvPr id="4" name="Image 3">
            <a:extLst>
              <a:ext uri="{FF2B5EF4-FFF2-40B4-BE49-F238E27FC236}">
                <a16:creationId xmlns:a16="http://schemas.microsoft.com/office/drawing/2014/main" id="{EDA0EC4F-98A2-4284-A7B5-FCC7EACF2EDA}"/>
              </a:ext>
            </a:extLst>
          </p:cNvPr>
          <p:cNvPicPr>
            <a:picLocks noChangeAspect="1"/>
          </p:cNvPicPr>
          <p:nvPr/>
        </p:nvPicPr>
        <p:blipFill>
          <a:blip r:embed="rId2"/>
          <a:stretch>
            <a:fillRect/>
          </a:stretch>
        </p:blipFill>
        <p:spPr>
          <a:xfrm>
            <a:off x="6096000" y="1285875"/>
            <a:ext cx="4286250" cy="4286250"/>
          </a:xfrm>
          <a:prstGeom prst="rect">
            <a:avLst/>
          </a:prstGeom>
        </p:spPr>
      </p:pic>
    </p:spTree>
    <p:extLst>
      <p:ext uri="{BB962C8B-B14F-4D97-AF65-F5344CB8AC3E}">
        <p14:creationId xmlns:p14="http://schemas.microsoft.com/office/powerpoint/2010/main" val="160386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26F2A9-4C44-4541-A20D-E051100C958C}"/>
              </a:ext>
            </a:extLst>
          </p:cNvPr>
          <p:cNvSpPr>
            <a:spLocks noGrp="1"/>
          </p:cNvSpPr>
          <p:nvPr>
            <p:ph type="title"/>
          </p:nvPr>
        </p:nvSpPr>
        <p:spPr>
          <a:xfrm>
            <a:off x="2013914" y="1"/>
            <a:ext cx="7886700" cy="1325563"/>
          </a:xfrm>
        </p:spPr>
        <p:txBody>
          <a:bodyPr/>
          <a:lstStyle/>
          <a:p>
            <a:r>
              <a:rPr lang="fr-FR" b="1" dirty="0">
                <a:effectLst>
                  <a:outerShdw blurRad="38100" dist="38100" dir="2700000" algn="tl">
                    <a:srgbClr val="000000">
                      <a:alpha val="43137"/>
                    </a:srgbClr>
                  </a:outerShdw>
                </a:effectLst>
              </a:rPr>
              <a:t>Les groupes d’intervenant</a:t>
            </a:r>
          </a:p>
        </p:txBody>
      </p:sp>
      <p:sp>
        <p:nvSpPr>
          <p:cNvPr id="3" name="Espace réservé du contenu 2">
            <a:extLst>
              <a:ext uri="{FF2B5EF4-FFF2-40B4-BE49-F238E27FC236}">
                <a16:creationId xmlns:a16="http://schemas.microsoft.com/office/drawing/2014/main" id="{32A550DD-9338-4454-B021-26EB76365A2D}"/>
              </a:ext>
            </a:extLst>
          </p:cNvPr>
          <p:cNvSpPr>
            <a:spLocks noGrp="1"/>
          </p:cNvSpPr>
          <p:nvPr>
            <p:ph idx="1"/>
          </p:nvPr>
        </p:nvSpPr>
        <p:spPr>
          <a:xfrm>
            <a:off x="1698604" y="1579683"/>
            <a:ext cx="4397397" cy="4351338"/>
          </a:xfrm>
        </p:spPr>
        <p:txBody>
          <a:bodyPr>
            <a:normAutofit fontScale="77500" lnSpcReduction="20000"/>
          </a:bodyPr>
          <a:lstStyle/>
          <a:p>
            <a:pPr algn="ctr"/>
            <a:r>
              <a:rPr lang="fr-FR" dirty="0"/>
              <a:t>Le groupe acheteur</a:t>
            </a:r>
          </a:p>
          <a:p>
            <a:pPr algn="ctr"/>
            <a:endParaRPr lang="fr-FR" dirty="0"/>
          </a:p>
          <a:p>
            <a:pPr algn="ctr"/>
            <a:r>
              <a:rPr lang="fr-FR" dirty="0"/>
              <a:t>Le groupe vendeur</a:t>
            </a:r>
          </a:p>
          <a:p>
            <a:pPr algn="ctr"/>
            <a:endParaRPr lang="fr-FR" dirty="0"/>
          </a:p>
          <a:p>
            <a:pPr algn="ctr"/>
            <a:r>
              <a:rPr lang="fr-FR" dirty="0"/>
              <a:t>Le groupe indécis</a:t>
            </a:r>
          </a:p>
          <a:p>
            <a:pPr algn="ctr"/>
            <a:endParaRPr lang="fr-FR" dirty="0"/>
          </a:p>
          <a:p>
            <a:pPr algn="ctr"/>
            <a:r>
              <a:rPr lang="fr-FR" dirty="0"/>
              <a:t>Le groupe déjà en position acheteuse</a:t>
            </a:r>
            <a:br>
              <a:rPr lang="fr-FR" dirty="0"/>
            </a:br>
            <a:r>
              <a:rPr lang="fr-FR" dirty="0"/>
              <a:t>C’est un renfort potentiel pour le groupe vendeur. </a:t>
            </a:r>
          </a:p>
          <a:p>
            <a:pPr algn="ctr"/>
            <a:r>
              <a:rPr lang="fr-FR" dirty="0"/>
              <a:t>Le groupe déjà en position vendeuse</a:t>
            </a:r>
            <a:br>
              <a:rPr lang="fr-FR" dirty="0"/>
            </a:br>
            <a:r>
              <a:rPr lang="fr-FR" dirty="0"/>
              <a:t>C’est un renfort potentiel pour le groupe acheteur.</a:t>
            </a:r>
          </a:p>
          <a:p>
            <a:endParaRPr lang="fr-FR" dirty="0"/>
          </a:p>
        </p:txBody>
      </p:sp>
      <p:pic>
        <p:nvPicPr>
          <p:cNvPr id="6" name="Image 5">
            <a:extLst>
              <a:ext uri="{FF2B5EF4-FFF2-40B4-BE49-F238E27FC236}">
                <a16:creationId xmlns:a16="http://schemas.microsoft.com/office/drawing/2014/main" id="{D1BDC905-8F54-4A0C-B323-ACD058FC0FAD}"/>
              </a:ext>
            </a:extLst>
          </p:cNvPr>
          <p:cNvPicPr>
            <a:picLocks noChangeAspect="1"/>
          </p:cNvPicPr>
          <p:nvPr/>
        </p:nvPicPr>
        <p:blipFill>
          <a:blip r:embed="rId2"/>
          <a:stretch>
            <a:fillRect/>
          </a:stretch>
        </p:blipFill>
        <p:spPr>
          <a:xfrm>
            <a:off x="6207148" y="1399386"/>
            <a:ext cx="4286250" cy="4286250"/>
          </a:xfrm>
          <a:prstGeom prst="rect">
            <a:avLst/>
          </a:prstGeom>
        </p:spPr>
      </p:pic>
    </p:spTree>
    <p:extLst>
      <p:ext uri="{BB962C8B-B14F-4D97-AF65-F5344CB8AC3E}">
        <p14:creationId xmlns:p14="http://schemas.microsoft.com/office/powerpoint/2010/main" val="190238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18D58-DB33-486D-9A5D-B3E639156F11}"/>
              </a:ext>
            </a:extLst>
          </p:cNvPr>
          <p:cNvSpPr>
            <a:spLocks noGrp="1"/>
          </p:cNvSpPr>
          <p:nvPr>
            <p:ph type="title"/>
          </p:nvPr>
        </p:nvSpPr>
        <p:spPr>
          <a:xfrm>
            <a:off x="2196793" y="-45996"/>
            <a:ext cx="7886700" cy="909353"/>
          </a:xfrm>
        </p:spPr>
        <p:txBody>
          <a:bodyPr/>
          <a:lstStyle/>
          <a:p>
            <a:r>
              <a:rPr lang="fr-FR" b="1" dirty="0">
                <a:effectLst>
                  <a:outerShdw blurRad="38100" dist="38100" dir="2700000" algn="tl">
                    <a:srgbClr val="000000">
                      <a:alpha val="43137"/>
                    </a:srgbClr>
                  </a:outerShdw>
                </a:effectLst>
              </a:rPr>
              <a:t>Les deux flux principaux</a:t>
            </a:r>
          </a:p>
        </p:txBody>
      </p:sp>
      <p:sp>
        <p:nvSpPr>
          <p:cNvPr id="3" name="Espace réservé du contenu 2">
            <a:extLst>
              <a:ext uri="{FF2B5EF4-FFF2-40B4-BE49-F238E27FC236}">
                <a16:creationId xmlns:a16="http://schemas.microsoft.com/office/drawing/2014/main" id="{FFA9C086-913A-44A0-99D9-D323F371D7FB}"/>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F86A4C78-BE7D-47A7-9E45-1CCC1603071E}"/>
              </a:ext>
            </a:extLst>
          </p:cNvPr>
          <p:cNvPicPr>
            <a:picLocks noChangeAspect="1"/>
          </p:cNvPicPr>
          <p:nvPr/>
        </p:nvPicPr>
        <p:blipFill>
          <a:blip r:embed="rId2"/>
          <a:stretch>
            <a:fillRect/>
          </a:stretch>
        </p:blipFill>
        <p:spPr>
          <a:xfrm>
            <a:off x="3127747" y="863357"/>
            <a:ext cx="5936506" cy="5936506"/>
          </a:xfrm>
          <a:prstGeom prst="rect">
            <a:avLst/>
          </a:prstGeom>
        </p:spPr>
      </p:pic>
      <p:sp>
        <p:nvSpPr>
          <p:cNvPr id="5" name="Flèche : virage 4">
            <a:extLst>
              <a:ext uri="{FF2B5EF4-FFF2-40B4-BE49-F238E27FC236}">
                <a16:creationId xmlns:a16="http://schemas.microsoft.com/office/drawing/2014/main" id="{F4D9E44D-9F0C-4DE8-9525-C7DF44EFBB52}"/>
              </a:ext>
            </a:extLst>
          </p:cNvPr>
          <p:cNvSpPr/>
          <p:nvPr/>
        </p:nvSpPr>
        <p:spPr>
          <a:xfrm flipH="1" flipV="1">
            <a:off x="6594190" y="4490019"/>
            <a:ext cx="655846" cy="479272"/>
          </a:xfrm>
          <a:prstGeom prst="bentArrow">
            <a:avLst>
              <a:gd name="adj1" fmla="val 25000"/>
              <a:gd name="adj2" fmla="val 20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 virage 5">
            <a:extLst>
              <a:ext uri="{FF2B5EF4-FFF2-40B4-BE49-F238E27FC236}">
                <a16:creationId xmlns:a16="http://schemas.microsoft.com/office/drawing/2014/main" id="{6662D143-3415-4672-A510-BAB4DEB4149F}"/>
              </a:ext>
            </a:extLst>
          </p:cNvPr>
          <p:cNvSpPr/>
          <p:nvPr/>
        </p:nvSpPr>
        <p:spPr>
          <a:xfrm flipH="1">
            <a:off x="6398698" y="2554014"/>
            <a:ext cx="851338" cy="293239"/>
          </a:xfrm>
          <a:prstGeom prst="bentArrow">
            <a:avLst>
              <a:gd name="adj1" fmla="val 25000"/>
              <a:gd name="adj2" fmla="val 20000"/>
              <a:gd name="adj3" fmla="val 25000"/>
              <a:gd name="adj4" fmla="val 43750"/>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Flèche : virage 8">
            <a:extLst>
              <a:ext uri="{FF2B5EF4-FFF2-40B4-BE49-F238E27FC236}">
                <a16:creationId xmlns:a16="http://schemas.microsoft.com/office/drawing/2014/main" id="{6C395815-8476-4332-8638-60C2FED05F18}"/>
              </a:ext>
            </a:extLst>
          </p:cNvPr>
          <p:cNvSpPr/>
          <p:nvPr/>
        </p:nvSpPr>
        <p:spPr>
          <a:xfrm rot="5400000" flipV="1">
            <a:off x="4125310" y="3868857"/>
            <a:ext cx="2982836" cy="353149"/>
          </a:xfrm>
          <a:prstGeom prst="bentArrow">
            <a:avLst>
              <a:gd name="adj1" fmla="val 25000"/>
              <a:gd name="adj2" fmla="val 25000"/>
              <a:gd name="adj3" fmla="val 25000"/>
              <a:gd name="adj4" fmla="val 4017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Flèche : haut 9">
            <a:extLst>
              <a:ext uri="{FF2B5EF4-FFF2-40B4-BE49-F238E27FC236}">
                <a16:creationId xmlns:a16="http://schemas.microsoft.com/office/drawing/2014/main" id="{825C4173-AB18-4C23-977F-DDAD7E172AF7}"/>
              </a:ext>
            </a:extLst>
          </p:cNvPr>
          <p:cNvSpPr/>
          <p:nvPr/>
        </p:nvSpPr>
        <p:spPr>
          <a:xfrm>
            <a:off x="6096000" y="5253070"/>
            <a:ext cx="176574" cy="283779"/>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virage 10">
            <a:extLst>
              <a:ext uri="{FF2B5EF4-FFF2-40B4-BE49-F238E27FC236}">
                <a16:creationId xmlns:a16="http://schemas.microsoft.com/office/drawing/2014/main" id="{5C7296A3-A841-4895-B45F-50112D126F62}"/>
              </a:ext>
            </a:extLst>
          </p:cNvPr>
          <p:cNvSpPr/>
          <p:nvPr/>
        </p:nvSpPr>
        <p:spPr>
          <a:xfrm rot="16200000">
            <a:off x="3909323" y="3172019"/>
            <a:ext cx="2982836" cy="55179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 bas 11">
            <a:extLst>
              <a:ext uri="{FF2B5EF4-FFF2-40B4-BE49-F238E27FC236}">
                <a16:creationId xmlns:a16="http://schemas.microsoft.com/office/drawing/2014/main" id="{6185A793-0CA4-445B-9C06-939C2EFB4101}"/>
              </a:ext>
            </a:extLst>
          </p:cNvPr>
          <p:cNvSpPr/>
          <p:nvPr/>
        </p:nvSpPr>
        <p:spPr>
          <a:xfrm>
            <a:off x="5976183" y="1956498"/>
            <a:ext cx="220717" cy="4903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droite 12">
            <a:extLst>
              <a:ext uri="{FF2B5EF4-FFF2-40B4-BE49-F238E27FC236}">
                <a16:creationId xmlns:a16="http://schemas.microsoft.com/office/drawing/2014/main" id="{A2C71683-F766-4DFF-AAF1-74C2A210BB74}"/>
              </a:ext>
            </a:extLst>
          </p:cNvPr>
          <p:cNvSpPr/>
          <p:nvPr/>
        </p:nvSpPr>
        <p:spPr>
          <a:xfrm rot="19575006">
            <a:off x="6462354" y="4288860"/>
            <a:ext cx="601060" cy="299027"/>
          </a:xfrm>
          <a:prstGeom prst="rightArrow">
            <a:avLst/>
          </a:prstGeom>
          <a:solidFill>
            <a:srgbClr val="FFFF00"/>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C2E1967A-88DD-4C4B-88F2-F55909D59D84}"/>
              </a:ext>
            </a:extLst>
          </p:cNvPr>
          <p:cNvSpPr/>
          <p:nvPr/>
        </p:nvSpPr>
        <p:spPr>
          <a:xfrm rot="2459498">
            <a:off x="6423727" y="3007725"/>
            <a:ext cx="601060" cy="299027"/>
          </a:xfrm>
          <a:prstGeom prst="rightArrow">
            <a:avLst/>
          </a:prstGeom>
          <a:solidFill>
            <a:srgbClr val="FFFF00"/>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E66D8485-975E-4549-B0B2-7E78FC33557A}"/>
              </a:ext>
            </a:extLst>
          </p:cNvPr>
          <p:cNvSpPr txBox="1"/>
          <p:nvPr/>
        </p:nvSpPr>
        <p:spPr>
          <a:xfrm>
            <a:off x="5756255" y="3649999"/>
            <a:ext cx="851338" cy="307777"/>
          </a:xfrm>
          <a:prstGeom prst="rect">
            <a:avLst/>
          </a:prstGeom>
          <a:noFill/>
        </p:spPr>
        <p:txBody>
          <a:bodyPr wrap="square" rtlCol="0">
            <a:spAutoFit/>
          </a:bodyPr>
          <a:lstStyle/>
          <a:p>
            <a:r>
              <a:rPr lang="fr-FR" sz="1400" dirty="0"/>
              <a:t>Marché</a:t>
            </a:r>
          </a:p>
        </p:txBody>
      </p:sp>
      <p:sp>
        <p:nvSpPr>
          <p:cNvPr id="16" name="Ellipse 15">
            <a:extLst>
              <a:ext uri="{FF2B5EF4-FFF2-40B4-BE49-F238E27FC236}">
                <a16:creationId xmlns:a16="http://schemas.microsoft.com/office/drawing/2014/main" id="{0DD5B850-900B-4AE5-903E-BC8CCCADA978}"/>
              </a:ext>
            </a:extLst>
          </p:cNvPr>
          <p:cNvSpPr/>
          <p:nvPr/>
        </p:nvSpPr>
        <p:spPr>
          <a:xfrm>
            <a:off x="7095832" y="2825014"/>
            <a:ext cx="390985" cy="423109"/>
          </a:xfrm>
          <a:prstGeom prst="ellipse">
            <a:avLst/>
          </a:prstGeom>
          <a:solidFill>
            <a:srgbClr val="FFFF00"/>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54B137FB-C7B7-4F9E-932E-8D247670C619}"/>
              </a:ext>
            </a:extLst>
          </p:cNvPr>
          <p:cNvSpPr/>
          <p:nvPr/>
        </p:nvSpPr>
        <p:spPr>
          <a:xfrm>
            <a:off x="7116622" y="4147092"/>
            <a:ext cx="390985" cy="423109"/>
          </a:xfrm>
          <a:prstGeom prst="ellipse">
            <a:avLst/>
          </a:prstGeom>
          <a:solidFill>
            <a:srgbClr val="FFFF00"/>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8401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animBg="1"/>
      <p:bldP spid="14"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3B5978-91CF-4931-B3D5-2A7D8E419A19}"/>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Les accélérations</a:t>
            </a:r>
          </a:p>
        </p:txBody>
      </p:sp>
      <p:sp>
        <p:nvSpPr>
          <p:cNvPr id="3" name="Espace réservé du contenu 2">
            <a:extLst>
              <a:ext uri="{FF2B5EF4-FFF2-40B4-BE49-F238E27FC236}">
                <a16:creationId xmlns:a16="http://schemas.microsoft.com/office/drawing/2014/main" id="{C65A7E2C-967F-4020-B4AB-40A85B8595DF}"/>
              </a:ext>
            </a:extLst>
          </p:cNvPr>
          <p:cNvSpPr>
            <a:spLocks noGrp="1"/>
          </p:cNvSpPr>
          <p:nvPr>
            <p:ph idx="1"/>
          </p:nvPr>
        </p:nvSpPr>
        <p:spPr>
          <a:xfrm>
            <a:off x="1524001" y="1756258"/>
            <a:ext cx="4363894" cy="5101743"/>
          </a:xfrm>
        </p:spPr>
        <p:txBody>
          <a:bodyPr>
            <a:normAutofit fontScale="70000" lnSpcReduction="20000"/>
          </a:bodyPr>
          <a:lstStyle/>
          <a:p>
            <a:pPr algn="just"/>
            <a:r>
              <a:rPr lang="fr-FR" dirty="0"/>
              <a:t>Les accélérations de tendance traduisent souvent un déséquilibre trop fort entre le groupe acheteur et le groupe vendeur. Le mouvement accélère car il n’y a plus de contrepartie.</a:t>
            </a:r>
          </a:p>
          <a:p>
            <a:pPr algn="just"/>
            <a:r>
              <a:rPr lang="fr-FR" dirty="0"/>
              <a:t>Le déplacement rapide des cours entraine un désir de prise de bénéfice par le groupe déjà en position qui est fortement gagnant. </a:t>
            </a:r>
          </a:p>
          <a:p>
            <a:pPr algn="just"/>
            <a:r>
              <a:rPr lang="fr-FR" dirty="0"/>
              <a:t>Le mouvement s’arrête alors. L’inversion s’accentue au fur et à mesure que les intervenants du groupe des gagnants voient leur plus value fondre. </a:t>
            </a:r>
          </a:p>
          <a:p>
            <a:pPr algn="just"/>
            <a:r>
              <a:rPr lang="fr-FR" dirty="0"/>
              <a:t>Un retour vers le niveau maximum deviendrait une aubaine pour ceux qui n’ont pas pris leur bénéfice : cette zone devient résistance.</a:t>
            </a:r>
          </a:p>
          <a:p>
            <a:endParaRPr lang="fr-FR" dirty="0"/>
          </a:p>
        </p:txBody>
      </p:sp>
      <p:pic>
        <p:nvPicPr>
          <p:cNvPr id="4" name="Image 3">
            <a:extLst>
              <a:ext uri="{FF2B5EF4-FFF2-40B4-BE49-F238E27FC236}">
                <a16:creationId xmlns:a16="http://schemas.microsoft.com/office/drawing/2014/main" id="{F288429F-E0E7-4261-9FD3-0C1696898B89}"/>
              </a:ext>
            </a:extLst>
          </p:cNvPr>
          <p:cNvPicPr>
            <a:picLocks noChangeAspect="1"/>
          </p:cNvPicPr>
          <p:nvPr/>
        </p:nvPicPr>
        <p:blipFill>
          <a:blip r:embed="rId3"/>
          <a:stretch>
            <a:fillRect/>
          </a:stretch>
        </p:blipFill>
        <p:spPr>
          <a:xfrm>
            <a:off x="5944651" y="2083576"/>
            <a:ext cx="4723349" cy="3713077"/>
          </a:xfrm>
          <a:prstGeom prst="rect">
            <a:avLst/>
          </a:prstGeom>
        </p:spPr>
      </p:pic>
      <p:pic>
        <p:nvPicPr>
          <p:cNvPr id="6" name="Image 5">
            <a:extLst>
              <a:ext uri="{FF2B5EF4-FFF2-40B4-BE49-F238E27FC236}">
                <a16:creationId xmlns:a16="http://schemas.microsoft.com/office/drawing/2014/main" id="{4E95FE03-49F0-4B3E-A79A-27E748CD81C8}"/>
              </a:ext>
            </a:extLst>
          </p:cNvPr>
          <p:cNvPicPr>
            <a:picLocks noChangeAspect="1"/>
          </p:cNvPicPr>
          <p:nvPr/>
        </p:nvPicPr>
        <p:blipFill>
          <a:blip r:embed="rId4"/>
          <a:stretch>
            <a:fillRect/>
          </a:stretch>
        </p:blipFill>
        <p:spPr>
          <a:xfrm>
            <a:off x="7310817" y="2948"/>
            <a:ext cx="1989183" cy="1957774"/>
          </a:xfrm>
          <a:prstGeom prst="rect">
            <a:avLst/>
          </a:prstGeom>
        </p:spPr>
      </p:pic>
    </p:spTree>
    <p:extLst>
      <p:ext uri="{BB962C8B-B14F-4D97-AF65-F5344CB8AC3E}">
        <p14:creationId xmlns:p14="http://schemas.microsoft.com/office/powerpoint/2010/main" val="148137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78CADA-DC5E-4EE4-8D1A-4F95D693485B}"/>
              </a:ext>
            </a:extLst>
          </p:cNvPr>
          <p:cNvSpPr>
            <a:spLocks noGrp="1"/>
          </p:cNvSpPr>
          <p:nvPr>
            <p:ph type="title"/>
          </p:nvPr>
        </p:nvSpPr>
        <p:spPr/>
        <p:txBody>
          <a:bodyPr/>
          <a:lstStyle/>
          <a:p>
            <a:r>
              <a:rPr lang="fr-FR" dirty="0"/>
              <a:t>Comportements usuels et objectifs</a:t>
            </a:r>
          </a:p>
        </p:txBody>
      </p:sp>
      <p:sp>
        <p:nvSpPr>
          <p:cNvPr id="3" name="Espace réservé du contenu 2">
            <a:extLst>
              <a:ext uri="{FF2B5EF4-FFF2-40B4-BE49-F238E27FC236}">
                <a16:creationId xmlns:a16="http://schemas.microsoft.com/office/drawing/2014/main" id="{95D95D49-43D0-4FF1-899E-71432E26DB3B}"/>
              </a:ext>
            </a:extLst>
          </p:cNvPr>
          <p:cNvSpPr>
            <a:spLocks noGrp="1"/>
          </p:cNvSpPr>
          <p:nvPr>
            <p:ph idx="1"/>
          </p:nvPr>
        </p:nvSpPr>
        <p:spPr/>
        <p:txBody>
          <a:bodyPr/>
          <a:lstStyle/>
          <a:p>
            <a:r>
              <a:rPr lang="fr-FR" dirty="0"/>
              <a:t>Mettre un stop </a:t>
            </a:r>
            <a:r>
              <a:rPr lang="fr-FR" dirty="0" err="1"/>
              <a:t>loss</a:t>
            </a:r>
            <a:r>
              <a:rPr lang="fr-FR" dirty="0"/>
              <a:t> permettant une perte acceptable sur le capital.</a:t>
            </a:r>
          </a:p>
          <a:p>
            <a:r>
              <a:rPr lang="fr-FR" dirty="0"/>
              <a:t>Laisser courir les gains et limiter les pertes.</a:t>
            </a:r>
          </a:p>
          <a:p>
            <a:r>
              <a:rPr lang="fr-FR" dirty="0"/>
              <a:t>Avoir un rapport gain potentiel/risque élevé.</a:t>
            </a:r>
          </a:p>
          <a:p>
            <a:r>
              <a:rPr lang="fr-FR" dirty="0"/>
              <a:t>Avoir un fort pourcentage de trades gagnants.</a:t>
            </a:r>
          </a:p>
          <a:p>
            <a:r>
              <a:rPr lang="fr-FR" dirty="0"/>
              <a:t>Pas vendu pas perdu, moyenner à la baisse.</a:t>
            </a:r>
          </a:p>
        </p:txBody>
      </p:sp>
    </p:spTree>
    <p:extLst>
      <p:ext uri="{BB962C8B-B14F-4D97-AF65-F5344CB8AC3E}">
        <p14:creationId xmlns:p14="http://schemas.microsoft.com/office/powerpoint/2010/main" val="2793766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A2D71-6BFC-497E-B09D-CC64AF155792}"/>
              </a:ext>
            </a:extLst>
          </p:cNvPr>
          <p:cNvSpPr>
            <a:spLocks noGrp="1"/>
          </p:cNvSpPr>
          <p:nvPr>
            <p:ph type="title"/>
          </p:nvPr>
        </p:nvSpPr>
        <p:spPr>
          <a:xfrm>
            <a:off x="838200" y="365125"/>
            <a:ext cx="10515600" cy="848213"/>
          </a:xfrm>
        </p:spPr>
        <p:txBody>
          <a:bodyPr/>
          <a:lstStyle/>
          <a:p>
            <a:r>
              <a:rPr lang="fr-FR" dirty="0"/>
              <a:t>Structure et volumes</a:t>
            </a:r>
          </a:p>
        </p:txBody>
      </p:sp>
      <p:pic>
        <p:nvPicPr>
          <p:cNvPr id="5" name="Image 4">
            <a:extLst>
              <a:ext uri="{FF2B5EF4-FFF2-40B4-BE49-F238E27FC236}">
                <a16:creationId xmlns:a16="http://schemas.microsoft.com/office/drawing/2014/main" id="{A9B1941C-F9E8-4B71-A2C4-8FB9D9449938}"/>
              </a:ext>
            </a:extLst>
          </p:cNvPr>
          <p:cNvPicPr>
            <a:picLocks noChangeAspect="1"/>
          </p:cNvPicPr>
          <p:nvPr/>
        </p:nvPicPr>
        <p:blipFill>
          <a:blip r:embed="rId2"/>
          <a:stretch>
            <a:fillRect/>
          </a:stretch>
        </p:blipFill>
        <p:spPr>
          <a:xfrm>
            <a:off x="2514225" y="1002323"/>
            <a:ext cx="7096500" cy="4807927"/>
          </a:xfrm>
          <a:prstGeom prst="rect">
            <a:avLst/>
          </a:prstGeom>
        </p:spPr>
      </p:pic>
    </p:spTree>
    <p:extLst>
      <p:ext uri="{BB962C8B-B14F-4D97-AF65-F5344CB8AC3E}">
        <p14:creationId xmlns:p14="http://schemas.microsoft.com/office/powerpoint/2010/main" val="1306247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34A5D-C62B-4AA8-B2FD-00BDE90F1995}"/>
              </a:ext>
            </a:extLst>
          </p:cNvPr>
          <p:cNvSpPr>
            <a:spLocks noGrp="1"/>
          </p:cNvSpPr>
          <p:nvPr>
            <p:ph type="title"/>
          </p:nvPr>
        </p:nvSpPr>
        <p:spPr/>
        <p:txBody>
          <a:bodyPr/>
          <a:lstStyle/>
          <a:p>
            <a:r>
              <a:rPr lang="fr-FR" b="1" dirty="0">
                <a:effectLst>
                  <a:outerShdw blurRad="38100" dist="38100" dir="2700000" algn="tl">
                    <a:srgbClr val="000000">
                      <a:alpha val="43137"/>
                    </a:srgbClr>
                  </a:outerShdw>
                </a:effectLst>
              </a:rPr>
              <a:t>Les Action-réaction</a:t>
            </a:r>
          </a:p>
        </p:txBody>
      </p:sp>
      <p:sp>
        <p:nvSpPr>
          <p:cNvPr id="3" name="Espace réservé du contenu 2">
            <a:extLst>
              <a:ext uri="{FF2B5EF4-FFF2-40B4-BE49-F238E27FC236}">
                <a16:creationId xmlns:a16="http://schemas.microsoft.com/office/drawing/2014/main" id="{753CB5CF-58B5-4BAA-A0D0-72F4191D5E0D}"/>
              </a:ext>
            </a:extLst>
          </p:cNvPr>
          <p:cNvSpPr>
            <a:spLocks noGrp="1"/>
          </p:cNvSpPr>
          <p:nvPr>
            <p:ph idx="1"/>
          </p:nvPr>
        </p:nvSpPr>
        <p:spPr>
          <a:xfrm>
            <a:off x="1984354" y="1825625"/>
            <a:ext cx="8147619" cy="4351338"/>
          </a:xfrm>
        </p:spPr>
        <p:txBody>
          <a:bodyPr/>
          <a:lstStyle/>
          <a:p>
            <a:pPr algn="just"/>
            <a:r>
              <a:rPr lang="fr-FR" dirty="0"/>
              <a:t>Après une accélération ou après une tentative de départ, une forte réaction en sens inverse ramène les cours près de leur point de départ.</a:t>
            </a:r>
          </a:p>
        </p:txBody>
      </p:sp>
      <p:pic>
        <p:nvPicPr>
          <p:cNvPr id="4" name="Image 3">
            <a:extLst>
              <a:ext uri="{FF2B5EF4-FFF2-40B4-BE49-F238E27FC236}">
                <a16:creationId xmlns:a16="http://schemas.microsoft.com/office/drawing/2014/main" id="{25985C7F-99C7-4F92-B087-7343A35762FE}"/>
              </a:ext>
            </a:extLst>
          </p:cNvPr>
          <p:cNvPicPr>
            <a:picLocks noChangeAspect="1"/>
          </p:cNvPicPr>
          <p:nvPr/>
        </p:nvPicPr>
        <p:blipFill>
          <a:blip r:embed="rId2"/>
          <a:stretch>
            <a:fillRect/>
          </a:stretch>
        </p:blipFill>
        <p:spPr>
          <a:xfrm>
            <a:off x="2305969" y="2988093"/>
            <a:ext cx="7384568" cy="3323807"/>
          </a:xfrm>
          <a:prstGeom prst="rect">
            <a:avLst/>
          </a:prstGeom>
        </p:spPr>
      </p:pic>
      <p:pic>
        <p:nvPicPr>
          <p:cNvPr id="5" name="Image 4">
            <a:extLst>
              <a:ext uri="{FF2B5EF4-FFF2-40B4-BE49-F238E27FC236}">
                <a16:creationId xmlns:a16="http://schemas.microsoft.com/office/drawing/2014/main" id="{21F6F5BD-95DA-478B-AD4F-D5F9653CEA2E}"/>
              </a:ext>
            </a:extLst>
          </p:cNvPr>
          <p:cNvPicPr>
            <a:picLocks noChangeAspect="1"/>
          </p:cNvPicPr>
          <p:nvPr/>
        </p:nvPicPr>
        <p:blipFill>
          <a:blip r:embed="rId3"/>
          <a:stretch>
            <a:fillRect/>
          </a:stretch>
        </p:blipFill>
        <p:spPr>
          <a:xfrm>
            <a:off x="6998213" y="292619"/>
            <a:ext cx="2692324" cy="1465539"/>
          </a:xfrm>
          <a:prstGeom prst="rect">
            <a:avLst/>
          </a:prstGeom>
        </p:spPr>
      </p:pic>
      <p:sp>
        <p:nvSpPr>
          <p:cNvPr id="6" name="Flèche : droite 5">
            <a:extLst>
              <a:ext uri="{FF2B5EF4-FFF2-40B4-BE49-F238E27FC236}">
                <a16:creationId xmlns:a16="http://schemas.microsoft.com/office/drawing/2014/main" id="{4C677619-E524-4B6B-B3E4-DECBF8C7CF3B}"/>
              </a:ext>
            </a:extLst>
          </p:cNvPr>
          <p:cNvSpPr/>
          <p:nvPr/>
        </p:nvSpPr>
        <p:spPr>
          <a:xfrm flipH="1">
            <a:off x="3273600" y="5745600"/>
            <a:ext cx="508950" cy="280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54D88304-E625-4CAB-91F3-B446A14914B0}"/>
              </a:ext>
            </a:extLst>
          </p:cNvPr>
          <p:cNvSpPr/>
          <p:nvPr/>
        </p:nvSpPr>
        <p:spPr>
          <a:xfrm rot="8426305">
            <a:off x="3060089" y="5263455"/>
            <a:ext cx="787409" cy="3346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53A952DF-490E-4CF1-B403-710DFDACF84F}"/>
              </a:ext>
            </a:extLst>
          </p:cNvPr>
          <p:cNvSpPr/>
          <p:nvPr/>
        </p:nvSpPr>
        <p:spPr>
          <a:xfrm flipH="1">
            <a:off x="3157663" y="3364200"/>
            <a:ext cx="348813" cy="6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droite 8">
            <a:extLst>
              <a:ext uri="{FF2B5EF4-FFF2-40B4-BE49-F238E27FC236}">
                <a16:creationId xmlns:a16="http://schemas.microsoft.com/office/drawing/2014/main" id="{9D6B94F1-4831-4928-A1C2-1E8332B70BAA}"/>
              </a:ext>
            </a:extLst>
          </p:cNvPr>
          <p:cNvSpPr/>
          <p:nvPr/>
        </p:nvSpPr>
        <p:spPr>
          <a:xfrm flipH="1">
            <a:off x="7135501" y="3200400"/>
            <a:ext cx="348813" cy="327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Flèche : droite 9">
            <a:extLst>
              <a:ext uri="{FF2B5EF4-FFF2-40B4-BE49-F238E27FC236}">
                <a16:creationId xmlns:a16="http://schemas.microsoft.com/office/drawing/2014/main" id="{1833D142-334C-42DD-9D56-E9AEAB0010AE}"/>
              </a:ext>
            </a:extLst>
          </p:cNvPr>
          <p:cNvSpPr/>
          <p:nvPr/>
        </p:nvSpPr>
        <p:spPr>
          <a:xfrm rot="14193131">
            <a:off x="7118717" y="3635582"/>
            <a:ext cx="627841" cy="387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80DC183E-9A09-4ED0-881E-C0E1E5FD0472}"/>
              </a:ext>
            </a:extLst>
          </p:cNvPr>
          <p:cNvSpPr/>
          <p:nvPr/>
        </p:nvSpPr>
        <p:spPr>
          <a:xfrm flipH="1">
            <a:off x="7220321" y="5961600"/>
            <a:ext cx="547200" cy="6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7994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F78302C-1033-4FFE-A7CE-1DA0C8E7FBED}"/>
              </a:ext>
            </a:extLst>
          </p:cNvPr>
          <p:cNvSpPr>
            <a:spLocks noGrp="1"/>
          </p:cNvSpPr>
          <p:nvPr>
            <p:ph idx="1"/>
          </p:nvPr>
        </p:nvSpPr>
        <p:spPr>
          <a:xfrm>
            <a:off x="838200" y="4851399"/>
            <a:ext cx="10515600" cy="1325563"/>
          </a:xfrm>
        </p:spPr>
        <p:txBody>
          <a:bodyPr/>
          <a:lstStyle/>
          <a:p>
            <a:r>
              <a:rPr lang="fr-FR" dirty="0"/>
              <a:t>L’action-réaction marquent ici un fort support.</a:t>
            </a:r>
          </a:p>
          <a:p>
            <a:r>
              <a:rPr lang="fr-FR" dirty="0"/>
              <a:t>Le milieu de l’action-réaction en est souvent la valeur.</a:t>
            </a:r>
          </a:p>
        </p:txBody>
      </p:sp>
      <p:pic>
        <p:nvPicPr>
          <p:cNvPr id="5" name="Image 4">
            <a:extLst>
              <a:ext uri="{FF2B5EF4-FFF2-40B4-BE49-F238E27FC236}">
                <a16:creationId xmlns:a16="http://schemas.microsoft.com/office/drawing/2014/main" id="{255BFC05-66A8-4E07-9C81-3ED064C00621}"/>
              </a:ext>
            </a:extLst>
          </p:cNvPr>
          <p:cNvPicPr>
            <a:picLocks noChangeAspect="1"/>
          </p:cNvPicPr>
          <p:nvPr/>
        </p:nvPicPr>
        <p:blipFill>
          <a:blip r:embed="rId2"/>
          <a:stretch>
            <a:fillRect/>
          </a:stretch>
        </p:blipFill>
        <p:spPr>
          <a:xfrm>
            <a:off x="1217306" y="1274684"/>
            <a:ext cx="9708601" cy="3459241"/>
          </a:xfrm>
          <a:prstGeom prst="rect">
            <a:avLst/>
          </a:prstGeom>
        </p:spPr>
      </p:pic>
    </p:spTree>
    <p:extLst>
      <p:ext uri="{BB962C8B-B14F-4D97-AF65-F5344CB8AC3E}">
        <p14:creationId xmlns:p14="http://schemas.microsoft.com/office/powerpoint/2010/main" val="1082758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F981801-57F7-4A47-8785-B09B6362B187}"/>
              </a:ext>
            </a:extLst>
          </p:cNvPr>
          <p:cNvPicPr>
            <a:picLocks noChangeAspect="1"/>
          </p:cNvPicPr>
          <p:nvPr/>
        </p:nvPicPr>
        <p:blipFill>
          <a:blip r:embed="rId2"/>
          <a:stretch>
            <a:fillRect/>
          </a:stretch>
        </p:blipFill>
        <p:spPr>
          <a:xfrm>
            <a:off x="1548912" y="126508"/>
            <a:ext cx="9094176" cy="6604984"/>
          </a:xfrm>
          <a:prstGeom prst="rect">
            <a:avLst/>
          </a:prstGeom>
        </p:spPr>
      </p:pic>
    </p:spTree>
    <p:extLst>
      <p:ext uri="{BB962C8B-B14F-4D97-AF65-F5344CB8AC3E}">
        <p14:creationId xmlns:p14="http://schemas.microsoft.com/office/powerpoint/2010/main" val="1694437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3BA5DD-73D0-4F9F-A03F-42358BDFEC1D}"/>
              </a:ext>
            </a:extLst>
          </p:cNvPr>
          <p:cNvSpPr>
            <a:spLocks noGrp="1"/>
          </p:cNvSpPr>
          <p:nvPr>
            <p:ph idx="1"/>
          </p:nvPr>
        </p:nvSpPr>
        <p:spPr>
          <a:xfrm>
            <a:off x="838200" y="58635"/>
            <a:ext cx="10515600" cy="1248623"/>
          </a:xfrm>
        </p:spPr>
        <p:txBody>
          <a:bodyPr/>
          <a:lstStyle/>
          <a:p>
            <a:r>
              <a:rPr lang="fr-FR" dirty="0"/>
              <a:t>Accélération du mouvement, puis contre avec volumes plus faibles.</a:t>
            </a:r>
            <a:br>
              <a:rPr lang="fr-FR" dirty="0"/>
            </a:br>
            <a:r>
              <a:rPr lang="fr-FR" dirty="0"/>
              <a:t>Le groupe des vendeurs potentiels s’épuise,.</a:t>
            </a:r>
          </a:p>
        </p:txBody>
      </p:sp>
      <p:pic>
        <p:nvPicPr>
          <p:cNvPr id="5" name="Image 4">
            <a:extLst>
              <a:ext uri="{FF2B5EF4-FFF2-40B4-BE49-F238E27FC236}">
                <a16:creationId xmlns:a16="http://schemas.microsoft.com/office/drawing/2014/main" id="{2DEB35EE-7D3E-4EBA-B4FC-DE2906FCE833}"/>
              </a:ext>
            </a:extLst>
          </p:cNvPr>
          <p:cNvPicPr>
            <a:picLocks noChangeAspect="1"/>
          </p:cNvPicPr>
          <p:nvPr/>
        </p:nvPicPr>
        <p:blipFill>
          <a:blip r:embed="rId2"/>
          <a:stretch>
            <a:fillRect/>
          </a:stretch>
        </p:blipFill>
        <p:spPr>
          <a:xfrm>
            <a:off x="586695" y="816008"/>
            <a:ext cx="10614705" cy="5983357"/>
          </a:xfrm>
          <a:prstGeom prst="rect">
            <a:avLst/>
          </a:prstGeom>
        </p:spPr>
      </p:pic>
    </p:spTree>
    <p:extLst>
      <p:ext uri="{BB962C8B-B14F-4D97-AF65-F5344CB8AC3E}">
        <p14:creationId xmlns:p14="http://schemas.microsoft.com/office/powerpoint/2010/main" val="1086639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E6AA0C8-4B31-4F7B-A900-51580F8B9224}"/>
              </a:ext>
            </a:extLst>
          </p:cNvPr>
          <p:cNvSpPr>
            <a:spLocks noGrp="1"/>
          </p:cNvSpPr>
          <p:nvPr>
            <p:ph idx="1"/>
          </p:nvPr>
        </p:nvSpPr>
        <p:spPr>
          <a:xfrm>
            <a:off x="905800" y="113922"/>
            <a:ext cx="10515600" cy="1405763"/>
          </a:xfrm>
        </p:spPr>
        <p:txBody>
          <a:bodyPr/>
          <a:lstStyle/>
          <a:p>
            <a:r>
              <a:rPr lang="fr-FR" dirty="0"/>
              <a:t>Les faibles volume de contre indique l’affaiblissement des vendeurs potentiels sur ce niveau : c’est une zone de support.</a:t>
            </a:r>
          </a:p>
        </p:txBody>
      </p:sp>
      <p:pic>
        <p:nvPicPr>
          <p:cNvPr id="5" name="Image 4">
            <a:extLst>
              <a:ext uri="{FF2B5EF4-FFF2-40B4-BE49-F238E27FC236}">
                <a16:creationId xmlns:a16="http://schemas.microsoft.com/office/drawing/2014/main" id="{97A81150-3FEE-46D9-A0C4-E44D98BE0E5C}"/>
              </a:ext>
            </a:extLst>
          </p:cNvPr>
          <p:cNvPicPr>
            <a:picLocks noChangeAspect="1"/>
          </p:cNvPicPr>
          <p:nvPr/>
        </p:nvPicPr>
        <p:blipFill>
          <a:blip r:embed="rId2"/>
          <a:stretch>
            <a:fillRect/>
          </a:stretch>
        </p:blipFill>
        <p:spPr>
          <a:xfrm>
            <a:off x="1239857" y="1447800"/>
            <a:ext cx="9523326" cy="5368162"/>
          </a:xfrm>
          <a:prstGeom prst="rect">
            <a:avLst/>
          </a:prstGeom>
        </p:spPr>
      </p:pic>
    </p:spTree>
    <p:extLst>
      <p:ext uri="{BB962C8B-B14F-4D97-AF65-F5344CB8AC3E}">
        <p14:creationId xmlns:p14="http://schemas.microsoft.com/office/powerpoint/2010/main" val="1167403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74AA4FE-779C-4B24-A047-46DCB59B2630}"/>
              </a:ext>
            </a:extLst>
          </p:cNvPr>
          <p:cNvSpPr>
            <a:spLocks noGrp="1"/>
          </p:cNvSpPr>
          <p:nvPr>
            <p:ph idx="1"/>
          </p:nvPr>
        </p:nvSpPr>
        <p:spPr>
          <a:xfrm>
            <a:off x="838200" y="122223"/>
            <a:ext cx="10515600" cy="991354"/>
          </a:xfrm>
        </p:spPr>
        <p:txBody>
          <a:bodyPr>
            <a:normAutofit fontScale="92500" lnSpcReduction="20000"/>
          </a:bodyPr>
          <a:lstStyle/>
          <a:p>
            <a:r>
              <a:rPr lang="fr-FR" dirty="0"/>
              <a:t>Les acheteurs potentiels ne sont pas assez pour passer le milieu du range, donc moins puissants pour tenir le support. En achetant ils alimentent le groupe des vendeurs potentiels</a:t>
            </a:r>
          </a:p>
        </p:txBody>
      </p:sp>
      <p:pic>
        <p:nvPicPr>
          <p:cNvPr id="4" name="Image 3">
            <a:extLst>
              <a:ext uri="{FF2B5EF4-FFF2-40B4-BE49-F238E27FC236}">
                <a16:creationId xmlns:a16="http://schemas.microsoft.com/office/drawing/2014/main" id="{5DFA12C3-28E6-480E-B052-D0533BB75222}"/>
              </a:ext>
            </a:extLst>
          </p:cNvPr>
          <p:cNvPicPr>
            <a:picLocks noChangeAspect="1"/>
          </p:cNvPicPr>
          <p:nvPr/>
        </p:nvPicPr>
        <p:blipFill>
          <a:blip r:embed="rId2"/>
          <a:stretch>
            <a:fillRect/>
          </a:stretch>
        </p:blipFill>
        <p:spPr>
          <a:xfrm>
            <a:off x="2305050" y="1027906"/>
            <a:ext cx="7581900" cy="5819775"/>
          </a:xfrm>
          <a:prstGeom prst="rect">
            <a:avLst/>
          </a:prstGeom>
        </p:spPr>
      </p:pic>
    </p:spTree>
    <p:extLst>
      <p:ext uri="{BB962C8B-B14F-4D97-AF65-F5344CB8AC3E}">
        <p14:creationId xmlns:p14="http://schemas.microsoft.com/office/powerpoint/2010/main" val="219306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F834A5-598C-4718-AD93-B7C4A39B0198}"/>
              </a:ext>
            </a:extLst>
          </p:cNvPr>
          <p:cNvSpPr>
            <a:spLocks noGrp="1"/>
          </p:cNvSpPr>
          <p:nvPr>
            <p:ph type="title"/>
          </p:nvPr>
        </p:nvSpPr>
        <p:spPr>
          <a:xfrm>
            <a:off x="838200" y="0"/>
            <a:ext cx="10515600" cy="1325563"/>
          </a:xfrm>
        </p:spPr>
        <p:txBody>
          <a:bodyPr/>
          <a:lstStyle/>
          <a:p>
            <a:r>
              <a:rPr lang="fr-FR" dirty="0"/>
              <a:t>Les étapes de l’apprentissage</a:t>
            </a:r>
          </a:p>
        </p:txBody>
      </p:sp>
      <p:sp>
        <p:nvSpPr>
          <p:cNvPr id="3" name="Espace réservé du contenu 2">
            <a:extLst>
              <a:ext uri="{FF2B5EF4-FFF2-40B4-BE49-F238E27FC236}">
                <a16:creationId xmlns:a16="http://schemas.microsoft.com/office/drawing/2014/main" id="{C75BD346-09F8-4F90-85AF-953D1ED48A69}"/>
              </a:ext>
            </a:extLst>
          </p:cNvPr>
          <p:cNvSpPr>
            <a:spLocks noGrp="1"/>
          </p:cNvSpPr>
          <p:nvPr>
            <p:ph idx="1"/>
          </p:nvPr>
        </p:nvSpPr>
        <p:spPr>
          <a:xfrm>
            <a:off x="161926" y="1123950"/>
            <a:ext cx="7581900" cy="5734050"/>
          </a:xfrm>
        </p:spPr>
        <p:txBody>
          <a:bodyPr>
            <a:normAutofit fontScale="55000" lnSpcReduction="20000"/>
          </a:bodyPr>
          <a:lstStyle/>
          <a:p>
            <a:r>
              <a:rPr lang="fr-FR" dirty="0"/>
              <a:t>Interprétation des cours</a:t>
            </a:r>
          </a:p>
          <a:p>
            <a:r>
              <a:rPr lang="fr-FR" dirty="0"/>
              <a:t>Reconnaissance de signaux d’entrée</a:t>
            </a:r>
          </a:p>
          <a:p>
            <a:r>
              <a:rPr lang="fr-FR" dirty="0"/>
              <a:t>Connaissance des structures de sortie et du suivi de trade</a:t>
            </a:r>
          </a:p>
          <a:p>
            <a:r>
              <a:rPr lang="fr-FR" dirty="0"/>
              <a:t>Connaissance et compréhension des indicateurs qu’on veut utiliser</a:t>
            </a:r>
          </a:p>
          <a:p>
            <a:r>
              <a:rPr lang="fr-FR" dirty="0"/>
              <a:t>Entrainement en </a:t>
            </a:r>
            <a:r>
              <a:rPr lang="fr-FR" dirty="0" err="1"/>
              <a:t>paper</a:t>
            </a:r>
            <a:endParaRPr lang="fr-FR" dirty="0"/>
          </a:p>
          <a:p>
            <a:r>
              <a:rPr lang="fr-FR" dirty="0"/>
              <a:t>Analyse de tous les trades</a:t>
            </a:r>
          </a:p>
          <a:p>
            <a:r>
              <a:rPr lang="fr-FR" dirty="0"/>
              <a:t>Entrainement en réel petites positions</a:t>
            </a:r>
          </a:p>
          <a:p>
            <a:r>
              <a:rPr lang="fr-FR" dirty="0"/>
              <a:t>Acquisition de la structure mentale du trader</a:t>
            </a:r>
          </a:p>
          <a:p>
            <a:r>
              <a:rPr lang="fr-FR" dirty="0"/>
              <a:t>Analyse systématique et </a:t>
            </a:r>
            <a:r>
              <a:rPr lang="fr-FR" u="sng" dirty="0"/>
              <a:t>permanente</a:t>
            </a:r>
            <a:r>
              <a:rPr lang="fr-FR" dirty="0"/>
              <a:t> des trades perdants</a:t>
            </a:r>
          </a:p>
          <a:p>
            <a:r>
              <a:rPr lang="fr-FR" dirty="0"/>
              <a:t>Recherche d’amélioration des signaux, des contextes et de la gestion de trade</a:t>
            </a:r>
          </a:p>
          <a:p>
            <a:r>
              <a:rPr lang="fr-FR" dirty="0"/>
              <a:t>Entrainement en réel positions moyennes</a:t>
            </a:r>
          </a:p>
          <a:p>
            <a:r>
              <a:rPr lang="fr-FR" dirty="0"/>
              <a:t>Acquisition de la structure mentale du trader</a:t>
            </a:r>
          </a:p>
          <a:p>
            <a:r>
              <a:rPr lang="fr-FR" dirty="0"/>
              <a:t>Revue des éléments techniques d’intervention</a:t>
            </a:r>
          </a:p>
          <a:p>
            <a:r>
              <a:rPr lang="fr-FR" dirty="0"/>
              <a:t>Recherche </a:t>
            </a:r>
            <a:r>
              <a:rPr lang="fr-FR" u="sng" dirty="0"/>
              <a:t>permanente</a:t>
            </a:r>
            <a:r>
              <a:rPr lang="fr-FR" dirty="0"/>
              <a:t> d’amélioration technique et de discipline mentale</a:t>
            </a:r>
          </a:p>
          <a:p>
            <a:r>
              <a:rPr lang="fr-FR" dirty="0"/>
              <a:t>Réel, positions de taille adaptée à un money-management sécurisé</a:t>
            </a:r>
          </a:p>
          <a:p>
            <a:r>
              <a:rPr lang="fr-FR" dirty="0"/>
              <a:t>Maintien des acquis par du trading sans interruption trop longue.</a:t>
            </a:r>
          </a:p>
          <a:p>
            <a:r>
              <a:rPr lang="fr-FR" dirty="0"/>
              <a:t>En cas de problème ou de retour après une interruption, reprendre avec de petites positions</a:t>
            </a:r>
          </a:p>
          <a:p>
            <a:r>
              <a:rPr lang="fr-FR" dirty="0"/>
              <a:t>Recherche </a:t>
            </a:r>
            <a:r>
              <a:rPr lang="fr-FR" u="sng" dirty="0"/>
              <a:t>permanente</a:t>
            </a:r>
            <a:r>
              <a:rPr lang="fr-FR" dirty="0"/>
              <a:t> d’amélioration sans oublier aucun des acquis.</a:t>
            </a:r>
          </a:p>
          <a:p>
            <a:r>
              <a:rPr lang="fr-FR" dirty="0"/>
              <a:t>Ne jamais adopter en réel indicateurs ou techniques de trading sans les avoir vérifiées et testées, c’est-à-dire ne jamais rien croire sur parole.</a:t>
            </a:r>
          </a:p>
          <a:p>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33257930-E67D-471A-96DD-529DBCB92D3E}"/>
              </a:ext>
            </a:extLst>
          </p:cNvPr>
          <p:cNvPicPr>
            <a:picLocks noChangeAspect="1"/>
          </p:cNvPicPr>
          <p:nvPr/>
        </p:nvPicPr>
        <p:blipFill>
          <a:blip r:embed="rId2"/>
          <a:stretch>
            <a:fillRect/>
          </a:stretch>
        </p:blipFill>
        <p:spPr>
          <a:xfrm>
            <a:off x="7953610" y="82184"/>
            <a:ext cx="3939268" cy="2971800"/>
          </a:xfrm>
          <a:prstGeom prst="rect">
            <a:avLst/>
          </a:prstGeom>
        </p:spPr>
      </p:pic>
      <p:pic>
        <p:nvPicPr>
          <p:cNvPr id="7" name="Image 6">
            <a:extLst>
              <a:ext uri="{FF2B5EF4-FFF2-40B4-BE49-F238E27FC236}">
                <a16:creationId xmlns:a16="http://schemas.microsoft.com/office/drawing/2014/main" id="{67C92990-F2EF-4F95-8799-F1AB9FA8FAED}"/>
              </a:ext>
            </a:extLst>
          </p:cNvPr>
          <p:cNvPicPr>
            <a:picLocks noChangeAspect="1"/>
          </p:cNvPicPr>
          <p:nvPr/>
        </p:nvPicPr>
        <p:blipFill>
          <a:blip r:embed="rId3"/>
          <a:stretch>
            <a:fillRect/>
          </a:stretch>
        </p:blipFill>
        <p:spPr>
          <a:xfrm>
            <a:off x="7953610" y="3284721"/>
            <a:ext cx="3939268" cy="1800225"/>
          </a:xfrm>
          <a:prstGeom prst="rect">
            <a:avLst/>
          </a:prstGeom>
        </p:spPr>
      </p:pic>
      <p:pic>
        <p:nvPicPr>
          <p:cNvPr id="9" name="Image 8">
            <a:extLst>
              <a:ext uri="{FF2B5EF4-FFF2-40B4-BE49-F238E27FC236}">
                <a16:creationId xmlns:a16="http://schemas.microsoft.com/office/drawing/2014/main" id="{C857DC88-2570-4931-8A6E-0720B3B9B90C}"/>
              </a:ext>
            </a:extLst>
          </p:cNvPr>
          <p:cNvPicPr>
            <a:picLocks noChangeAspect="1"/>
          </p:cNvPicPr>
          <p:nvPr/>
        </p:nvPicPr>
        <p:blipFill>
          <a:blip r:embed="rId4"/>
          <a:stretch>
            <a:fillRect/>
          </a:stretch>
        </p:blipFill>
        <p:spPr>
          <a:xfrm>
            <a:off x="7953610" y="4928822"/>
            <a:ext cx="3939268" cy="1800226"/>
          </a:xfrm>
          <a:prstGeom prst="rect">
            <a:avLst/>
          </a:prstGeom>
        </p:spPr>
      </p:pic>
    </p:spTree>
    <p:extLst>
      <p:ext uri="{BB962C8B-B14F-4D97-AF65-F5344CB8AC3E}">
        <p14:creationId xmlns:p14="http://schemas.microsoft.com/office/powerpoint/2010/main" val="201121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30898-8BCE-4ED8-95ED-20031E226653}"/>
              </a:ext>
            </a:extLst>
          </p:cNvPr>
          <p:cNvSpPr>
            <a:spLocks noGrp="1"/>
          </p:cNvSpPr>
          <p:nvPr>
            <p:ph type="title"/>
          </p:nvPr>
        </p:nvSpPr>
        <p:spPr>
          <a:xfrm>
            <a:off x="838200" y="249238"/>
            <a:ext cx="10515600" cy="1325563"/>
          </a:xfrm>
        </p:spPr>
        <p:txBody>
          <a:bodyPr/>
          <a:lstStyle/>
          <a:p>
            <a:r>
              <a:rPr lang="fr-FR" dirty="0"/>
              <a:t>Pas vendu pas perdu</a:t>
            </a:r>
          </a:p>
        </p:txBody>
      </p:sp>
      <p:sp>
        <p:nvSpPr>
          <p:cNvPr id="3" name="Espace réservé du contenu 2">
            <a:extLst>
              <a:ext uri="{FF2B5EF4-FFF2-40B4-BE49-F238E27FC236}">
                <a16:creationId xmlns:a16="http://schemas.microsoft.com/office/drawing/2014/main" id="{F7EEEFD9-5000-4AB3-A391-1AF44E834E97}"/>
              </a:ext>
            </a:extLst>
          </p:cNvPr>
          <p:cNvSpPr>
            <a:spLocks noGrp="1"/>
          </p:cNvSpPr>
          <p:nvPr>
            <p:ph idx="1"/>
          </p:nvPr>
        </p:nvSpPr>
        <p:spPr>
          <a:xfrm>
            <a:off x="838200" y="1562100"/>
            <a:ext cx="10515600" cy="5046661"/>
          </a:xfrm>
        </p:spPr>
        <p:txBody>
          <a:bodyPr>
            <a:normAutofit/>
          </a:bodyPr>
          <a:lstStyle/>
          <a:p>
            <a:r>
              <a:rPr lang="fr-FR" dirty="0"/>
              <a:t>Un investisseur achète l’action A pour 10000€.</a:t>
            </a:r>
            <a:br>
              <a:rPr lang="fr-FR" dirty="0"/>
            </a:br>
            <a:r>
              <a:rPr lang="fr-FR" dirty="0"/>
              <a:t>Il perd 50%. Sa ligne vaut donc 5000€.</a:t>
            </a:r>
          </a:p>
          <a:p>
            <a:r>
              <a:rPr lang="fr-FR" dirty="0"/>
              <a:t>Il achète l’action B pour 10000€.</a:t>
            </a:r>
          </a:p>
          <a:p>
            <a:endParaRPr lang="fr-FR" dirty="0"/>
          </a:p>
          <a:p>
            <a:r>
              <a:rPr lang="fr-FR" dirty="0"/>
              <a:t>Quelques temps plus tard le marché a remonté de 35%.</a:t>
            </a:r>
            <a:br>
              <a:rPr lang="fr-FR" dirty="0"/>
            </a:br>
            <a:r>
              <a:rPr lang="fr-FR" dirty="0"/>
              <a:t>Il vend l’action A pour 6750€, soit une perte de 3250€.</a:t>
            </a:r>
            <a:br>
              <a:rPr lang="fr-FR" dirty="0"/>
            </a:br>
            <a:r>
              <a:rPr lang="fr-FR" dirty="0"/>
              <a:t>Il vend l’action B pour 13500€, soit un gain de 3500€.</a:t>
            </a:r>
          </a:p>
          <a:p>
            <a:endParaRPr lang="fr-FR" dirty="0"/>
          </a:p>
          <a:p>
            <a:r>
              <a:rPr lang="fr-FR" dirty="0"/>
              <a:t>L’investisseur est globalement gagnant car le marché a remonté. Il a cependant subi une </a:t>
            </a:r>
            <a:r>
              <a:rPr lang="fr-FR" b="1" dirty="0"/>
              <a:t>perte définitive de 32,50% sur l’action A</a:t>
            </a:r>
            <a:r>
              <a:rPr lang="fr-FR" dirty="0"/>
              <a:t>.</a:t>
            </a:r>
            <a:br>
              <a:rPr lang="fr-FR" dirty="0"/>
            </a:br>
            <a:endParaRPr lang="fr-FR" dirty="0"/>
          </a:p>
        </p:txBody>
      </p:sp>
    </p:spTree>
    <p:extLst>
      <p:ext uri="{BB962C8B-B14F-4D97-AF65-F5344CB8AC3E}">
        <p14:creationId xmlns:p14="http://schemas.microsoft.com/office/powerpoint/2010/main" val="27378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30898-8BCE-4ED8-95ED-20031E226653}"/>
              </a:ext>
            </a:extLst>
          </p:cNvPr>
          <p:cNvSpPr>
            <a:spLocks noGrp="1"/>
          </p:cNvSpPr>
          <p:nvPr>
            <p:ph type="title"/>
          </p:nvPr>
        </p:nvSpPr>
        <p:spPr>
          <a:xfrm>
            <a:off x="838200" y="0"/>
            <a:ext cx="10515600" cy="1325563"/>
          </a:xfrm>
        </p:spPr>
        <p:txBody>
          <a:bodyPr/>
          <a:lstStyle/>
          <a:p>
            <a:r>
              <a:rPr lang="fr-FR" dirty="0"/>
              <a:t>Pas vendu pas perdu, moyenne en baisse</a:t>
            </a:r>
          </a:p>
        </p:txBody>
      </p:sp>
      <p:sp>
        <p:nvSpPr>
          <p:cNvPr id="3" name="Espace réservé du contenu 2">
            <a:extLst>
              <a:ext uri="{FF2B5EF4-FFF2-40B4-BE49-F238E27FC236}">
                <a16:creationId xmlns:a16="http://schemas.microsoft.com/office/drawing/2014/main" id="{F7EEEFD9-5000-4AB3-A391-1AF44E834E97}"/>
              </a:ext>
            </a:extLst>
          </p:cNvPr>
          <p:cNvSpPr>
            <a:spLocks noGrp="1"/>
          </p:cNvSpPr>
          <p:nvPr>
            <p:ph idx="1"/>
          </p:nvPr>
        </p:nvSpPr>
        <p:spPr>
          <a:xfrm>
            <a:off x="838200" y="1193800"/>
            <a:ext cx="10515600" cy="5664200"/>
          </a:xfrm>
        </p:spPr>
        <p:txBody>
          <a:bodyPr>
            <a:normAutofit/>
          </a:bodyPr>
          <a:lstStyle/>
          <a:p>
            <a:r>
              <a:rPr lang="fr-FR" dirty="0"/>
              <a:t>Un investisseur surveille l’action A.</a:t>
            </a:r>
            <a:br>
              <a:rPr lang="fr-FR" dirty="0"/>
            </a:br>
            <a:r>
              <a:rPr lang="fr-FR" dirty="0"/>
              <a:t>L’action perd 50%. </a:t>
            </a:r>
          </a:p>
          <a:p>
            <a:r>
              <a:rPr lang="fr-FR" dirty="0"/>
              <a:t>Il achète l’action A pour 10000€.</a:t>
            </a:r>
          </a:p>
          <a:p>
            <a:pPr marL="0" indent="0">
              <a:buNone/>
            </a:pPr>
            <a:endParaRPr lang="fr-FR" dirty="0"/>
          </a:p>
          <a:p>
            <a:r>
              <a:rPr lang="fr-FR" dirty="0"/>
              <a:t>Quelques temps plus tard le marché a remonté de 35%.</a:t>
            </a:r>
            <a:br>
              <a:rPr lang="fr-FR" dirty="0"/>
            </a:br>
            <a:r>
              <a:rPr lang="fr-FR" dirty="0"/>
              <a:t>Il vend l’action A pour 13500€, soit un gain de 3500€.</a:t>
            </a:r>
            <a:br>
              <a:rPr lang="fr-FR" dirty="0"/>
            </a:br>
            <a:endParaRPr lang="fr-FR" dirty="0"/>
          </a:p>
          <a:p>
            <a:r>
              <a:rPr lang="fr-FR" dirty="0"/>
              <a:t>L’investisseur est gagnant car le marché a remonté. </a:t>
            </a:r>
            <a:br>
              <a:rPr lang="fr-FR" dirty="0"/>
            </a:br>
            <a:r>
              <a:rPr lang="fr-FR" dirty="0"/>
              <a:t>Son gain définitif.</a:t>
            </a:r>
            <a:br>
              <a:rPr lang="fr-FR" dirty="0"/>
            </a:br>
            <a:endParaRPr lang="fr-FR" dirty="0"/>
          </a:p>
          <a:p>
            <a:r>
              <a:rPr lang="fr-FR" dirty="0"/>
              <a:t>S’il n’avait pas vendu son gain ne serait que potentiel:</a:t>
            </a:r>
            <a:br>
              <a:rPr lang="fr-FR" dirty="0"/>
            </a:br>
            <a:r>
              <a:rPr lang="fr-FR" b="1" dirty="0"/>
              <a:t>Pas vendu, pas gagné ! </a:t>
            </a:r>
          </a:p>
        </p:txBody>
      </p:sp>
    </p:spTree>
    <p:extLst>
      <p:ext uri="{BB962C8B-B14F-4D97-AF65-F5344CB8AC3E}">
        <p14:creationId xmlns:p14="http://schemas.microsoft.com/office/powerpoint/2010/main" val="57683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30898-8BCE-4ED8-95ED-20031E226653}"/>
              </a:ext>
            </a:extLst>
          </p:cNvPr>
          <p:cNvSpPr>
            <a:spLocks noGrp="1"/>
          </p:cNvSpPr>
          <p:nvPr>
            <p:ph type="title"/>
          </p:nvPr>
        </p:nvSpPr>
        <p:spPr>
          <a:xfrm>
            <a:off x="838200" y="0"/>
            <a:ext cx="10515600" cy="1325563"/>
          </a:xfrm>
        </p:spPr>
        <p:txBody>
          <a:bodyPr/>
          <a:lstStyle/>
          <a:p>
            <a:r>
              <a:rPr lang="fr-FR" dirty="0"/>
              <a:t>Pas vendu pas perdu, moyenne en baisse</a:t>
            </a:r>
          </a:p>
        </p:txBody>
      </p:sp>
      <p:sp>
        <p:nvSpPr>
          <p:cNvPr id="3" name="Espace réservé du contenu 2">
            <a:extLst>
              <a:ext uri="{FF2B5EF4-FFF2-40B4-BE49-F238E27FC236}">
                <a16:creationId xmlns:a16="http://schemas.microsoft.com/office/drawing/2014/main" id="{F7EEEFD9-5000-4AB3-A391-1AF44E834E97}"/>
              </a:ext>
            </a:extLst>
          </p:cNvPr>
          <p:cNvSpPr>
            <a:spLocks noGrp="1"/>
          </p:cNvSpPr>
          <p:nvPr>
            <p:ph idx="1"/>
          </p:nvPr>
        </p:nvSpPr>
        <p:spPr>
          <a:xfrm>
            <a:off x="838200" y="1193800"/>
            <a:ext cx="10515600" cy="5664200"/>
          </a:xfrm>
        </p:spPr>
        <p:txBody>
          <a:bodyPr/>
          <a:lstStyle/>
          <a:p>
            <a:r>
              <a:rPr lang="fr-FR" dirty="0"/>
              <a:t>Un investisseur achète l’action A pour 10000€.</a:t>
            </a:r>
            <a:br>
              <a:rPr lang="fr-FR" dirty="0"/>
            </a:br>
            <a:r>
              <a:rPr lang="fr-FR" dirty="0"/>
              <a:t>Il perd 50%. Sa ligne vaut donc 5000€.</a:t>
            </a:r>
          </a:p>
          <a:p>
            <a:r>
              <a:rPr lang="fr-FR" dirty="0"/>
              <a:t>Il rachète l’action A pour 10000€.</a:t>
            </a:r>
          </a:p>
          <a:p>
            <a:pPr marL="0" indent="0">
              <a:buNone/>
            </a:pPr>
            <a:endParaRPr lang="fr-FR" dirty="0"/>
          </a:p>
          <a:p>
            <a:r>
              <a:rPr lang="fr-FR" dirty="0"/>
              <a:t>Quelques temps plus tard le marché a remonté de 35%.</a:t>
            </a:r>
            <a:br>
              <a:rPr lang="fr-FR" dirty="0"/>
            </a:br>
            <a:r>
              <a:rPr lang="fr-FR" dirty="0"/>
              <a:t>Il vend l’action A pour 20250€, soit une gain de 250€.</a:t>
            </a:r>
            <a:br>
              <a:rPr lang="fr-FR" dirty="0"/>
            </a:br>
            <a:endParaRPr lang="fr-FR" dirty="0"/>
          </a:p>
          <a:p>
            <a:r>
              <a:rPr lang="fr-FR" dirty="0"/>
              <a:t>L’investisseur est globalement gagnant car le marché a remonté. Il est gagnant car :</a:t>
            </a:r>
            <a:br>
              <a:rPr lang="fr-FR" dirty="0"/>
            </a:br>
            <a:r>
              <a:rPr lang="fr-FR" dirty="0"/>
              <a:t>- La perte sur son premier achat a été de 3250€</a:t>
            </a:r>
            <a:br>
              <a:rPr lang="fr-FR" dirty="0"/>
            </a:br>
            <a:r>
              <a:rPr lang="fr-FR" dirty="0"/>
              <a:t>- Le gain sur son deuxième achat a été de 3500€.</a:t>
            </a:r>
          </a:p>
          <a:p>
            <a:pPr marL="0" indent="0">
              <a:buNone/>
            </a:pPr>
            <a:r>
              <a:rPr lang="fr-FR" dirty="0"/>
              <a:t>Il subit cependant une </a:t>
            </a:r>
            <a:r>
              <a:rPr lang="fr-FR" b="1" dirty="0"/>
              <a:t>perte définitive de 32,50% </a:t>
            </a:r>
            <a:r>
              <a:rPr lang="fr-FR" dirty="0"/>
              <a:t>sur le premier achat. </a:t>
            </a:r>
          </a:p>
        </p:txBody>
      </p:sp>
    </p:spTree>
    <p:extLst>
      <p:ext uri="{BB962C8B-B14F-4D97-AF65-F5344CB8AC3E}">
        <p14:creationId xmlns:p14="http://schemas.microsoft.com/office/powerpoint/2010/main" val="52628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C88B380-83F2-435B-8306-F69D0E3A8F78}"/>
              </a:ext>
            </a:extLst>
          </p:cNvPr>
          <p:cNvSpPr>
            <a:spLocks noGrp="1"/>
          </p:cNvSpPr>
          <p:nvPr>
            <p:ph idx="1"/>
          </p:nvPr>
        </p:nvSpPr>
        <p:spPr>
          <a:xfrm>
            <a:off x="838200" y="2112963"/>
            <a:ext cx="10515600" cy="3700463"/>
          </a:xfrm>
        </p:spPr>
        <p:txBody>
          <a:bodyPr>
            <a:normAutofit fontScale="77500" lnSpcReduction="20000"/>
          </a:bodyPr>
          <a:lstStyle/>
          <a:p>
            <a:pPr marL="0" indent="0" algn="ctr">
              <a:buNone/>
            </a:pPr>
            <a:r>
              <a:rPr lang="fr-FR" sz="4800" dirty="0"/>
              <a:t>Une perte ne disparait pas, </a:t>
            </a:r>
            <a:br>
              <a:rPr lang="fr-FR" sz="4800" dirty="0"/>
            </a:br>
            <a:r>
              <a:rPr lang="fr-FR" sz="4800" dirty="0"/>
              <a:t>même si elle est compensée par un gain.</a:t>
            </a:r>
          </a:p>
          <a:p>
            <a:pPr marL="0" indent="0" algn="ctr">
              <a:buNone/>
            </a:pPr>
            <a:endParaRPr lang="fr-FR" sz="4800" dirty="0"/>
          </a:p>
          <a:p>
            <a:pPr marL="0" indent="0" algn="ctr">
              <a:buNone/>
            </a:pPr>
            <a:r>
              <a:rPr lang="fr-FR" sz="4800" dirty="0"/>
              <a:t>Que ce soit sur la même action ou sur une action différente ne change rien.</a:t>
            </a:r>
          </a:p>
          <a:p>
            <a:pPr marL="0" indent="0">
              <a:buNone/>
            </a:pPr>
            <a:endParaRPr lang="fr-FR" dirty="0"/>
          </a:p>
          <a:p>
            <a:pPr marL="0" indent="0" algn="ctr">
              <a:buNone/>
            </a:pPr>
            <a:r>
              <a:rPr lang="fr-FR" sz="4300" dirty="0"/>
              <a:t>C’est pourquoi moyenner en baisse est une </a:t>
            </a:r>
            <a:r>
              <a:rPr lang="fr-FR" sz="4300" u="sng" dirty="0">
                <a:solidFill>
                  <a:srgbClr val="FF0000"/>
                </a:solidFill>
              </a:rPr>
              <a:t>pure illusion</a:t>
            </a:r>
            <a:r>
              <a:rPr lang="fr-FR" sz="4300" dirty="0"/>
              <a:t>.</a:t>
            </a:r>
          </a:p>
        </p:txBody>
      </p:sp>
      <p:sp>
        <p:nvSpPr>
          <p:cNvPr id="4" name="Titre 1">
            <a:extLst>
              <a:ext uri="{FF2B5EF4-FFF2-40B4-BE49-F238E27FC236}">
                <a16:creationId xmlns:a16="http://schemas.microsoft.com/office/drawing/2014/main" id="{73192F8C-E12F-494A-8B45-19E7473069B3}"/>
              </a:ext>
            </a:extLst>
          </p:cNvPr>
          <p:cNvSpPr>
            <a:spLocks noGrp="1"/>
          </p:cNvSpPr>
          <p:nvPr>
            <p:ph type="title"/>
          </p:nvPr>
        </p:nvSpPr>
        <p:spPr>
          <a:xfrm>
            <a:off x="838200" y="330200"/>
            <a:ext cx="10515600" cy="1325563"/>
          </a:xfrm>
        </p:spPr>
        <p:txBody>
          <a:bodyPr/>
          <a:lstStyle/>
          <a:p>
            <a:r>
              <a:rPr lang="fr-FR" dirty="0"/>
              <a:t>Pas vendu pas perdu, moyenne en baisse ?</a:t>
            </a:r>
          </a:p>
        </p:txBody>
      </p:sp>
    </p:spTree>
    <p:extLst>
      <p:ext uri="{BB962C8B-B14F-4D97-AF65-F5344CB8AC3E}">
        <p14:creationId xmlns:p14="http://schemas.microsoft.com/office/powerpoint/2010/main" val="320787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98E921-609C-4A77-85DE-78DDD1CFD3F9}"/>
              </a:ext>
            </a:extLst>
          </p:cNvPr>
          <p:cNvSpPr>
            <a:spLocks noGrp="1"/>
          </p:cNvSpPr>
          <p:nvPr>
            <p:ph type="title"/>
          </p:nvPr>
        </p:nvSpPr>
        <p:spPr/>
        <p:txBody>
          <a:bodyPr>
            <a:normAutofit fontScale="90000"/>
          </a:bodyPr>
          <a:lstStyle/>
          <a:p>
            <a:r>
              <a:rPr lang="fr-FR" dirty="0"/>
              <a:t>Mettre un stop </a:t>
            </a:r>
            <a:r>
              <a:rPr lang="fr-FR" dirty="0" err="1"/>
              <a:t>loss</a:t>
            </a:r>
            <a:r>
              <a:rPr lang="fr-FR" dirty="0"/>
              <a:t> permettant une perte acceptable sur le capital.</a:t>
            </a:r>
            <a:br>
              <a:rPr lang="fr-FR" dirty="0"/>
            </a:br>
            <a:endParaRPr lang="fr-FR" dirty="0"/>
          </a:p>
        </p:txBody>
      </p:sp>
      <p:sp>
        <p:nvSpPr>
          <p:cNvPr id="3" name="Espace réservé du contenu 2">
            <a:extLst>
              <a:ext uri="{FF2B5EF4-FFF2-40B4-BE49-F238E27FC236}">
                <a16:creationId xmlns:a16="http://schemas.microsoft.com/office/drawing/2014/main" id="{C76110AD-4872-4C23-A06C-6B6276AB4E00}"/>
              </a:ext>
            </a:extLst>
          </p:cNvPr>
          <p:cNvSpPr>
            <a:spLocks noGrp="1"/>
          </p:cNvSpPr>
          <p:nvPr>
            <p:ph idx="1"/>
          </p:nvPr>
        </p:nvSpPr>
        <p:spPr>
          <a:xfrm>
            <a:off x="838200" y="1825624"/>
            <a:ext cx="10515600" cy="5032375"/>
          </a:xfrm>
        </p:spPr>
        <p:txBody>
          <a:bodyPr>
            <a:normAutofit/>
          </a:bodyPr>
          <a:lstStyle/>
          <a:p>
            <a:r>
              <a:rPr lang="fr-FR" dirty="0"/>
              <a:t>Il est souvent admis que limiter sa perte à </a:t>
            </a:r>
            <a:r>
              <a:rPr lang="fr-FR" dirty="0">
                <a:solidFill>
                  <a:srgbClr val="FF0000"/>
                </a:solidFill>
              </a:rPr>
              <a:t>1% </a:t>
            </a:r>
            <a:r>
              <a:rPr lang="fr-FR" dirty="0"/>
              <a:t>du capital est correct pour un bon money-management.</a:t>
            </a:r>
          </a:p>
          <a:p>
            <a:r>
              <a:rPr lang="fr-FR" dirty="0"/>
              <a:t>Imaginons une mauvaise série de trades composée globalement de 6 gagnants et de 36 perdants </a:t>
            </a:r>
            <a:r>
              <a:rPr lang="fr-FR" sz="2000" dirty="0"/>
              <a:t>(1 gain - 5 pertes – 1 gain -6 pertes …)</a:t>
            </a:r>
            <a:r>
              <a:rPr lang="fr-FR" dirty="0"/>
              <a:t>, sachant que lorsqu’on gagne on gagne </a:t>
            </a:r>
            <a:r>
              <a:rPr lang="fr-FR" dirty="0">
                <a:solidFill>
                  <a:srgbClr val="FF0000"/>
                </a:solidFill>
              </a:rPr>
              <a:t>2%. </a:t>
            </a:r>
            <a:r>
              <a:rPr lang="fr-FR" dirty="0"/>
              <a:t>Le résultat sera donc de 12 unités gagnantes et de 36 unités perdantes, soit 24 unités perdantes, soit 24% de perte.</a:t>
            </a:r>
          </a:p>
          <a:p>
            <a:r>
              <a:rPr lang="fr-FR" dirty="0"/>
              <a:t>Une telle perte sur capital est très difficilement supportable.</a:t>
            </a:r>
            <a:br>
              <a:rPr lang="fr-FR" dirty="0"/>
            </a:br>
            <a:r>
              <a:rPr lang="fr-FR" dirty="0"/>
              <a:t>Hormis une forte diminution de la perte admissible par trade (par exemple 0,50% au lieu de 1%) deux actions paraissent nécessaires:</a:t>
            </a:r>
            <a:br>
              <a:rPr lang="fr-FR" dirty="0"/>
            </a:br>
            <a:r>
              <a:rPr lang="fr-FR" dirty="0"/>
              <a:t>- Augmenter le pourcentage de trades gagnants</a:t>
            </a:r>
            <a:br>
              <a:rPr lang="fr-FR" dirty="0"/>
            </a:br>
            <a:r>
              <a:rPr lang="fr-FR" dirty="0"/>
              <a:t>- Augmenter le rapport gain/risque (objectif/stop)</a:t>
            </a:r>
          </a:p>
          <a:p>
            <a:pPr marL="0" indent="0">
              <a:buNone/>
            </a:pPr>
            <a:endParaRPr lang="fr-FR" dirty="0"/>
          </a:p>
          <a:p>
            <a:endParaRPr lang="fr-FR" dirty="0"/>
          </a:p>
        </p:txBody>
      </p:sp>
    </p:spTree>
    <p:extLst>
      <p:ext uri="{BB962C8B-B14F-4D97-AF65-F5344CB8AC3E}">
        <p14:creationId xmlns:p14="http://schemas.microsoft.com/office/powerpoint/2010/main" val="124780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C55C2D-7397-462F-B7C8-5B925ABBB580}"/>
              </a:ext>
            </a:extLst>
          </p:cNvPr>
          <p:cNvSpPr>
            <a:spLocks noGrp="1"/>
          </p:cNvSpPr>
          <p:nvPr>
            <p:ph type="title"/>
          </p:nvPr>
        </p:nvSpPr>
        <p:spPr/>
        <p:txBody>
          <a:bodyPr/>
          <a:lstStyle/>
          <a:p>
            <a:r>
              <a:rPr lang="fr-FR" dirty="0"/>
              <a:t>Augmenter le rapport gain/risque</a:t>
            </a:r>
          </a:p>
        </p:txBody>
      </p:sp>
      <p:sp>
        <p:nvSpPr>
          <p:cNvPr id="3" name="Espace réservé du contenu 2">
            <a:extLst>
              <a:ext uri="{FF2B5EF4-FFF2-40B4-BE49-F238E27FC236}">
                <a16:creationId xmlns:a16="http://schemas.microsoft.com/office/drawing/2014/main" id="{E42815C9-FDB2-42F9-9C59-F573945EE0E5}"/>
              </a:ext>
            </a:extLst>
          </p:cNvPr>
          <p:cNvSpPr>
            <a:spLocks noGrp="1"/>
          </p:cNvSpPr>
          <p:nvPr>
            <p:ph idx="1"/>
          </p:nvPr>
        </p:nvSpPr>
        <p:spPr>
          <a:xfrm>
            <a:off x="838200" y="1825625"/>
            <a:ext cx="10706100" cy="4351338"/>
          </a:xfrm>
        </p:spPr>
        <p:txBody>
          <a:bodyPr/>
          <a:lstStyle/>
          <a:p>
            <a:r>
              <a:rPr lang="fr-FR" dirty="0"/>
              <a:t>En rapprochant le stop (diminuer le risque).</a:t>
            </a:r>
          </a:p>
          <a:p>
            <a:r>
              <a:rPr lang="fr-FR" dirty="0"/>
              <a:t>Ou en éloignant l’objectif (augmenter le gain).</a:t>
            </a:r>
          </a:p>
          <a:p>
            <a:endParaRPr lang="fr-FR" dirty="0"/>
          </a:p>
          <a:p>
            <a:r>
              <a:rPr lang="fr-FR" dirty="0"/>
              <a:t>Prenons l’exemple d’un système basé sur la cassure haussière Mogalef.</a:t>
            </a:r>
            <a:br>
              <a:rPr lang="fr-FR" dirty="0"/>
            </a:br>
            <a:r>
              <a:rPr lang="fr-FR" dirty="0"/>
              <a:t>Le stop est fixé à 2 ATR </a:t>
            </a:r>
            <a:r>
              <a:rPr lang="fr-FR" sz="2000" dirty="0"/>
              <a:t>(</a:t>
            </a:r>
            <a:r>
              <a:rPr lang="fr-FR" sz="2000" dirty="0" err="1"/>
              <a:t>average</a:t>
            </a:r>
            <a:r>
              <a:rPr lang="fr-FR" sz="2000" dirty="0"/>
              <a:t> </a:t>
            </a:r>
            <a:r>
              <a:rPr lang="fr-FR" sz="2000" dirty="0" err="1"/>
              <a:t>true</a:t>
            </a:r>
            <a:r>
              <a:rPr lang="fr-FR" sz="2000" dirty="0"/>
              <a:t> range, une expression de la volatilité).</a:t>
            </a:r>
            <a:br>
              <a:rPr lang="fr-FR" dirty="0"/>
            </a:br>
            <a:r>
              <a:rPr lang="fr-FR" dirty="0"/>
              <a:t>L’objectif est situé à 3 ATR.</a:t>
            </a:r>
          </a:p>
        </p:txBody>
      </p:sp>
    </p:spTree>
    <p:extLst>
      <p:ext uri="{BB962C8B-B14F-4D97-AF65-F5344CB8AC3E}">
        <p14:creationId xmlns:p14="http://schemas.microsoft.com/office/powerpoint/2010/main" val="26496828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7009</TotalTime>
  <Words>2432</Words>
  <Application>Microsoft Office PowerPoint</Application>
  <PresentationFormat>Grand écran</PresentationFormat>
  <Paragraphs>165</Paragraphs>
  <Slides>37</Slides>
  <Notes>2</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37</vt:i4>
      </vt:variant>
    </vt:vector>
  </HeadingPairs>
  <TitlesOfParts>
    <vt:vector size="41" baseType="lpstr">
      <vt:lpstr>Arial</vt:lpstr>
      <vt:lpstr>Calibri</vt:lpstr>
      <vt:lpstr>Calibri Light</vt:lpstr>
      <vt:lpstr>Thème Office</vt:lpstr>
      <vt:lpstr>Apprendre le métier de Trader</vt:lpstr>
      <vt:lpstr>Le trading est un métier</vt:lpstr>
      <vt:lpstr>Comportements usuels et objectifs</vt:lpstr>
      <vt:lpstr>Pas vendu pas perdu</vt:lpstr>
      <vt:lpstr>Pas vendu pas perdu, moyenne en baisse</vt:lpstr>
      <vt:lpstr>Pas vendu pas perdu, moyenne en baisse</vt:lpstr>
      <vt:lpstr>Pas vendu pas perdu, moyenne en baisse ?</vt:lpstr>
      <vt:lpstr>Mettre un stop loss permettant une perte acceptable sur le capital. </vt:lpstr>
      <vt:lpstr>Augmenter le rapport gain/risque</vt:lpstr>
      <vt:lpstr>EXEMPLE SUR NANO</vt:lpstr>
      <vt:lpstr>A l’origine : % de gain,  perte moyenne et gain moyen</vt:lpstr>
      <vt:lpstr>Conclusions :</vt:lpstr>
      <vt:lpstr>Avoir un rapport gain potentiel/risque élevé. Avoir un fort pourcentage de trades gagnants.</vt:lpstr>
      <vt:lpstr>Laisser courir les gains et limiter les pertes</vt:lpstr>
      <vt:lpstr>Laisser courir les gains et limiter les pertes</vt:lpstr>
      <vt:lpstr>Laisser courir les gains et limiter les pertes</vt:lpstr>
      <vt:lpstr>Laisser courir les gains et limiter les pertes</vt:lpstr>
      <vt:lpstr>Laisser courir les gains et limiter les pertes</vt:lpstr>
      <vt:lpstr>Le mental</vt:lpstr>
      <vt:lpstr>Le mental</vt:lpstr>
      <vt:lpstr>La compréhension des flux de marché</vt:lpstr>
      <vt:lpstr>Les supports et résistances</vt:lpstr>
      <vt:lpstr>Les supports et résistances</vt:lpstr>
      <vt:lpstr>Les supports et résistances</vt:lpstr>
      <vt:lpstr>Les supports et résistances</vt:lpstr>
      <vt:lpstr>Les supports et résistances</vt:lpstr>
      <vt:lpstr>Les groupes d’intervenant</vt:lpstr>
      <vt:lpstr>Les deux flux principaux</vt:lpstr>
      <vt:lpstr>Les accélérations</vt:lpstr>
      <vt:lpstr>Structure et volumes</vt:lpstr>
      <vt:lpstr>Les Action-réaction</vt:lpstr>
      <vt:lpstr>Présentation PowerPoint</vt:lpstr>
      <vt:lpstr>Présentation PowerPoint</vt:lpstr>
      <vt:lpstr>Présentation PowerPoint</vt:lpstr>
      <vt:lpstr>Présentation PowerPoint</vt:lpstr>
      <vt:lpstr>Présentation PowerPoint</vt:lpstr>
      <vt:lpstr>Les étapes de l’apprentissage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Apprendre le métier de Trader</dc:title>
  <dc:creator>Eric Lefort</dc:creator>
  <cp:lastModifiedBy>Eric Lefort</cp:lastModifiedBy>
  <cp:revision>1</cp:revision>
  <dcterms:created xsi:type="dcterms:W3CDTF">2021-03-18T13:30:19Z</dcterms:created>
  <dcterms:modified xsi:type="dcterms:W3CDTF">2021-04-06T09:22:02Z</dcterms:modified>
</cp:coreProperties>
</file>